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1098" r:id="rId4"/>
    <p:sldId id="563" r:id="rId5"/>
    <p:sldId id="534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8" d="100"/>
          <a:sy n="118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407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Nākam lūgšanā, Kungs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Nākam lūgšanā, Kungs,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Mūsu sirdis mieru lai gūst.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Liela mīlestība pāri mums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Tava troņa tuvumā plūst.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Tava mīlestība lai mūs glābj,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Katru dvēseli atspirdzina.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Šajā brīdī lai pasaule ap mums,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Klusi lūdzot, pie Tava troņa nāk.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42619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Uzlūko zemi, Kungs,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Sūti Savu gaismu pār mums!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Esi patvērums, kad vakars tumst,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Jo bez Tevis dvēsele skumst.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Tava klātbūtne prieku lai dod,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Tavas rokas lai sargā </a:t>
            </a:r>
            <a:r>
              <a:rPr lang="lv-LV" sz="6000">
                <a:solidFill>
                  <a:schemeClr val="bg1"/>
                </a:solidFill>
                <a:cs typeface="Open Sans Light"/>
              </a:rPr>
              <a:t>un glābj.</a:t>
            </a:r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Šajā brīdī lai pasaule ap mums,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Klusi lūdzot, pie Tava troņa nāk.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1191</TotalTime>
  <Words>111</Words>
  <Application>Microsoft Macintosh PowerPoint</Application>
  <PresentationFormat>Widescreen</PresentationFormat>
  <Paragraphs>21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407. Nākam lūgšanā, Kungs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2024-01-12T10:29:32Z</dcterms:modified>
</cp:coreProperties>
</file>