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4" r:id="rId2"/>
    <p:sldId id="109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12/01/2024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406. Māci man ticēt, Kungs!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 ticēt, Kungs,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M</a:t>
            </a:r>
            <a:r>
              <a:rPr lang="lv-LV" sz="6000" dirty="0" err="1">
                <a:solidFill>
                  <a:schemeClr val="bg1"/>
                </a:solidFill>
              </a:rPr>
              <a:t>āci</a:t>
            </a:r>
            <a:r>
              <a:rPr lang="lv-LV" sz="6000" dirty="0">
                <a:solidFill>
                  <a:schemeClr val="bg1"/>
                </a:solidFill>
              </a:rPr>
              <a:t> man lūgt,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Bērnišķi ticēt un bērnišķi lūgt!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bērns Tev pieglaužos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droši paļaujos,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vienam uzticos, māci man lūgt!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 ticēt, Kungs,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M</a:t>
            </a:r>
            <a:r>
              <a:rPr lang="lv-LV" sz="6000" dirty="0" err="1">
                <a:solidFill>
                  <a:schemeClr val="bg1"/>
                </a:solidFill>
              </a:rPr>
              <a:t>āci</a:t>
            </a:r>
            <a:r>
              <a:rPr lang="lv-LV" sz="6000" dirty="0">
                <a:solidFill>
                  <a:schemeClr val="bg1"/>
                </a:solidFill>
              </a:rPr>
              <a:t> man lūgt,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Mūžīgu svētību dvēselei gūt!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Tu mans Pestītājs,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Vienīgais žēlotājs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ceļa rādītājs, māci man lūgt!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 ticēt, Kungs,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M</a:t>
            </a:r>
            <a:r>
              <a:rPr lang="lv-LV" sz="6000" dirty="0" err="1">
                <a:solidFill>
                  <a:schemeClr val="bg1"/>
                </a:solidFill>
              </a:rPr>
              <a:t>āci</a:t>
            </a:r>
            <a:r>
              <a:rPr lang="lv-LV" sz="6000" dirty="0">
                <a:solidFill>
                  <a:schemeClr val="bg1"/>
                </a:solidFill>
              </a:rPr>
              <a:t> man lūgt,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par vēlu nav, māci man lūgt!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Esmu tik nevarīgs,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Grēkam tik pieļāvīgs,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Cīniņā nespēcīgs, māci man lūgt!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Māci man ticēt,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māci man lūgt,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Jēzu, Tu nāksi drīz, māci man lūgt!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Lai, kad Tu atnāksi,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Mani še sastaptu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Pilnīgi gatavu, māci man lūgt!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1583</TotalTime>
  <Words>152</Words>
  <Application>Microsoft Macintosh PowerPoint</Application>
  <PresentationFormat>Widescreen</PresentationFormat>
  <Paragraphs>29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406. Māci man ticēt, Kungs!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2024-01-12T10:28:43Z</dcterms:modified>
</cp:coreProperties>
</file>