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h1DwSD0vmViz9KTBe8GoF/dy9V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405. Klusa vieta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klusa vieta man, tur laika steiga rimst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Dievs var 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avu mieru dot.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koku paēnā, atnāku klusumā,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nastas noliekot.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 dārzā ziedošā, gan kalnu augstienēs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jaunu spēku atrodu.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klusās lūgšanas varu iet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Pretī jaunai dienai un mīlestību nest.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