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j8GUeMx8svq6hNZtoHEVkt/AeT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404. Klusa lūgšana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klusu lūgšanu es sniedzu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Tevī klausos, dārgais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sirds es saku katru vārdu,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man esi ļoti tuvs.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vienmēr p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ņem mani;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miers, ja Jēzus vārdā nāku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Tevis,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avās rokās mani satver,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liecos klusā pielūgsmē.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par cerību reiz dzīvot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zemes laika mūžībā,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vadi, gaismas ceļu ejot,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pieaugtu es ticībā!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vienmēr p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ņem mani;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miers, ja Jēzus vārdā nāku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Tevis,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</a:t>
            </a:r>
            <a:r>
              <a:rPr lang="lv-LV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avās rokās mani satver,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liecos klusā pielūgsmē.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