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403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Māci mani lūgt savā sirdī!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Māci mani lūgt savā sirdī,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Lūgt Tevi šodien un rīt!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Liec Tavu prātu man darīt,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Vienmēr Tev paklausīt!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Palīdzi tuvākos mīlēt,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Kuri tepat blakus mīt!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To, ka tiem atbalstu vajag,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Palīdzi saskatīt!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Palīdzi, Kungs, man Tev ticēt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Uz zemes šīs grēcīgās,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varu es Tevi slavēt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Gan šeit, </a:t>
            </a:r>
            <a:r>
              <a:rPr lang="lv-LV" sz="6000">
                <a:solidFill>
                  <a:schemeClr val="bg2"/>
                </a:solidFill>
                <a:cs typeface="Open Sans Light"/>
              </a:rPr>
              <a:t>gan mūžībā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</TotalTime>
  <Words>78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403. Māci mani lūgt savā sirdī!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2024-01-12T10:24:31Z</dcterms:modified>
</cp:coreProperties>
</file>