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1097" r:id="rId2"/>
    <p:sldId id="1088" r:id="rId3"/>
    <p:sldId id="563" r:id="rId4"/>
    <p:sldId id="1091" r:id="rId5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59"/>
    <p:restoredTop sz="96012"/>
  </p:normalViewPr>
  <p:slideViewPr>
    <p:cSldViewPr snapToGrid="0">
      <p:cViewPr varScale="1">
        <p:scale>
          <a:sx n="118" d="100"/>
          <a:sy n="118" d="100"/>
        </p:scale>
        <p:origin x="22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402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2"/>
                </a:solidFill>
              </a:rPr>
              <a:t>Kopīgā lūgšana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600" dirty="0">
                <a:solidFill>
                  <a:schemeClr val="bg1"/>
                </a:solidFill>
                <a:cs typeface="Open Sans Light"/>
              </a:rPr>
              <a:t>Kad mēs visi kopā lūdzam, 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cs typeface="Open Sans Light"/>
              </a:rPr>
              <a:t>Kad pazemojamies, 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cs typeface="Open Sans Light"/>
              </a:rPr>
              <a:t>Mūsu nastas tad kļūst vieglas, 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cs typeface="Open Sans Light"/>
              </a:rPr>
              <a:t>Jo Dievs tās tālāk nes.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cs typeface="Open Sans Light"/>
              </a:rPr>
              <a:t>Dievs ir visvarens, Viņš mūsu mīļais Tēvs.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600" dirty="0">
                <a:solidFill>
                  <a:schemeClr val="bg1"/>
                </a:solidFill>
                <a:cs typeface="Open Sans Light"/>
              </a:rPr>
              <a:t>Kad mēs visi kopā lūdzam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cs typeface="Open Sans Light"/>
              </a:rPr>
              <a:t>Un grēkus izsūdzam,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cs typeface="Open Sans Light"/>
              </a:rPr>
              <a:t>Tad viens otram tuvāk nākam</a:t>
            </a:r>
          </a:p>
          <a:p>
            <a:pPr algn="ctr"/>
            <a:r>
              <a:rPr lang="lv-LV" sz="5600" dirty="0">
                <a:solidFill>
                  <a:schemeClr val="bg1"/>
                </a:solidFill>
                <a:cs typeface="Open Sans Light"/>
              </a:rPr>
              <a:t>Un sirdis sasildām.</a:t>
            </a:r>
          </a:p>
          <a:p>
            <a:pPr algn="ctr"/>
            <a:r>
              <a:rPr lang="lv-LV" sz="5600">
                <a:solidFill>
                  <a:schemeClr val="bg1"/>
                </a:solidFill>
                <a:cs typeface="Open Sans Light"/>
              </a:rPr>
              <a:t>Dievs ir visvarens, Viņš mūsu mīļais Tēvs.</a:t>
            </a:r>
            <a:endParaRPr lang="lv-LV" sz="5600" dirty="0">
              <a:solidFill>
                <a:schemeClr val="bg1"/>
              </a:solidFill>
              <a:cs typeface="Open Sans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1199</TotalTime>
  <Words>65</Words>
  <Application>Microsoft Macintosh PowerPoint</Application>
  <PresentationFormat>Widescreen</PresentationFormat>
  <Paragraphs>13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Open Sans Light</vt:lpstr>
      <vt:lpstr>Office Theme</vt:lpstr>
      <vt:lpstr>402. Kopīgā lūgšana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13</cp:revision>
  <dcterms:created xsi:type="dcterms:W3CDTF">2023-10-06T20:25:52Z</dcterms:created>
  <dcterms:modified xsi:type="dcterms:W3CDTF">2024-01-12T10:23:45Z</dcterms:modified>
</cp:coreProperties>
</file>