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1097" r:id="rId2"/>
    <p:sldId id="1088" r:id="rId3"/>
    <p:sldId id="563" r:id="rId4"/>
    <p:sldId id="1091" r:id="rId5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8" d="100"/>
          <a:sy n="118" d="100"/>
        </p:scale>
        <p:origin x="22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12/01/2024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>
            <a:normAutofit/>
          </a:bodyPr>
          <a:lstStyle/>
          <a:p>
            <a:r>
              <a:rPr lang="lv-LV" b="1" dirty="0">
                <a:solidFill>
                  <a:schemeClr val="bg2"/>
                </a:solidFill>
              </a:rPr>
              <a:t>401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Klusās pārdomās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Klusās pārdomās Tu mūs uzrunā.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Tava klātbūtne mieru dod,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Un mēs redzam, kā Tavs Vārds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Ielej spēku katrā dvēselē, </a:t>
            </a:r>
          </a:p>
          <a:p>
            <a:pPr algn="ctr"/>
            <a:r>
              <a:rPr lang="lv-LV" sz="6000">
                <a:solidFill>
                  <a:schemeClr val="bg1"/>
                </a:solidFill>
                <a:cs typeface="Open Sans Light"/>
              </a:rPr>
              <a:t>Mūsu </a:t>
            </a:r>
            <a:r>
              <a:rPr lang="lv-LV" sz="6000" dirty="0">
                <a:solidFill>
                  <a:schemeClr val="bg1"/>
                </a:solidFill>
                <a:cs typeface="Open Sans Light"/>
              </a:rPr>
              <a:t>sirdis iedvesmo.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Tu, kas radījis plašo Visumu,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Cauri zvaigznājiem vēro mūs.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Savu gaismu pāri sedz,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Kad mēs nākam klusās pārdomās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Tavā svētā klātbūtnē.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1195</TotalTime>
  <Words>61</Words>
  <Application>Microsoft Macintosh PowerPoint</Application>
  <PresentationFormat>Widescreen</PresentationFormat>
  <Paragraphs>13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Open Sans Light</vt:lpstr>
      <vt:lpstr>Office Theme</vt:lpstr>
      <vt:lpstr>401. Klusās pārdomās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2024-01-12T10:23:08Z</dcterms:modified>
</cp:coreProperties>
</file>