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63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400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Kamēr mēs lūdzam, nāc!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Kamēr mēs lūdzam, nāc,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Kamēr mēs lūdzam, nāc,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Kristu, Tu Kungs,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Imanuēls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Kamēr mēs lūdzam,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Nāc Savā spēkā, nāc,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Nāc Savā Garā, nāc,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Kristu, Tu Kungs,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Imanuēls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Kamēr mēs lūdzam, nāc!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62</Words>
  <Application>Microsoft Macintosh PowerPoint</Application>
  <PresentationFormat>Widescreen</PresentationFormat>
  <Paragraphs>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400. Kamēr mēs lūdzam, nāc!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2024-01-12T10:22:28Z</dcterms:modified>
</cp:coreProperties>
</file>