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jLiGGslKkVtluLTqDKCrQV+oPF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40. Teic(i) To Kungu!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06680" y="846260"/>
            <a:ext cx="1197864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Teic(i) To Kungu,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godības Ķēniņu svētu!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 mīļā,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teikt Viņu cienīgi spētu!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Pulcējieties! Kokles, nu pamostieties!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 lai slavē to Svēto!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06680" y="846260"/>
            <a:ext cx="1197864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Teic(i) To Kungu,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Kas visu tik gudri ir radīj's,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it kā ērglis uz spārniem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Tev' sargādams vadīj's!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Ievēro jel! Tūkstoškārt svētī Viņš vēl,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Nomodā būdams ik brīdi.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06680" y="680506"/>
            <a:ext cx="119787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Teic(i) To Kungu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Un vairo Tā mūžīgo slavu!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Viņš devis,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 svētību nežēlo Savu.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Piemiņā tur’, ka Viņš visspēcīgs jebkur,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Mīlīgām rokām tev' tvēris!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