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e634rnnuSQ6ps/FiHr9rtWLG1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7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7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94606" y="3429000"/>
            <a:ext cx="10971372" cy="18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4. Dziediet un godiniet Dievu vareno!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10294" y="1914660"/>
            <a:ext cx="1219041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un godiniet Dievu vareno,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Mūžīgam Dievam mūžīgu slavu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Dziesmās savās pienesiet!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10294" y="991330"/>
            <a:ext cx="121905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stiprajās rokās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dzīve ja ielikta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vairs nevajag baidīties,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Nevajag šaubīties,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</a:t>
            </a: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</a:t>
            </a: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droši pasargās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-1" y="1074510"/>
            <a:ext cx="12190413" cy="4708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Labi ir kopā būt,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Slavēt un Dievu 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tuvu,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mūs sadzird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uzklausīt prot.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10294" y="1914660"/>
            <a:ext cx="1219041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Dziediet un godiniet Dievu vareno,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Mūžīgam Dievam mūžīgu slavu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Dziesmās savās pienesiet!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10294" y="991330"/>
            <a:ext cx="121905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stiprajās rokās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dzīve ja ielikta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vairs nevajag baidīties,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Nevajag šaubīties,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</a:t>
            </a: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</a:t>
            </a: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droši pasargās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74"/>
            <a:ext cx="12190413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Lūgsim un dziedāsim,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Glābēju slavēsim,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uz mūžību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Cilvēci izglābis, pestījis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/>
          <p:nvPr/>
        </p:nvSpPr>
        <p:spPr>
          <a:xfrm>
            <a:off x="10294" y="1914660"/>
            <a:ext cx="1219041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Dziediet un godiniet Dievu vareno,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Mūžīgam Dievam mūžīgu slavu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Dziesmās savās pienesiet!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/>
          <p:cNvSpPr txBox="1"/>
          <p:nvPr/>
        </p:nvSpPr>
        <p:spPr>
          <a:xfrm>
            <a:off x="10294" y="991330"/>
            <a:ext cx="121905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stiprajās rokās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dzīve ja ielikta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vairs nevajag baidīties,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Nevajag šaubīties,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</a:t>
            </a:r>
            <a:r>
              <a:rPr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</a:t>
            </a:r>
            <a:r>
              <a:rPr b="0" i="0" lang="en-US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droši pasargās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