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2NkHnFiT2hJQumih38QsqNclb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32"/>
              <a:buFont typeface="Calibri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200400"/>
            <a:ext cx="12192000" cy="192938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lang="lv-LV">
                <a:solidFill>
                  <a:schemeClr val="lt2"/>
                </a:solidFill>
              </a:rPr>
              <a:t>399. Kad pēdējoreiz Kungu meklēji tu?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Kad pēdējoreiz Kungu meklēji tu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teici Tam sirds noslēpumus?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Kad pēdējoreiz ceļos paliki lūgt,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Rīta gaisma līdz pamalē aust?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Un paņēma Kungs domu smagumu prom,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No sirds tika novelta nasta.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Vai vari to teikt, ka Viņš ir tavs Draugs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Un tu zini, kā Viņš rūpējas?</a:t>
            </a:r>
            <a:endParaRPr b="0" i="0" sz="56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Kad pēdējoreiz nāci pielūgsmē tu,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Pie gultas vēl pazemojoties,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Debesu Kungs tev tad atbildētu,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caur nakti Viņš pavadītu?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Kad pamostoties redzi rītausmā to,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Cik vērtīga dzīvības diena,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Vai vari to teikt, ka Viņš ir tavs Draugs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Un tu zini, kā Viņš rūpējas?</a:t>
            </a:r>
            <a:endParaRPr b="0" i="0" sz="56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Kad pēdējoreiz Kungu meklēji tu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teici Tam sirds noslēpumus?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Kad pēdējoreiz ceļos paliki lūgt,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Rīta gaisma līdz pamalē aust?</a:t>
            </a:r>
            <a:endParaRPr b="0" i="0" sz="56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Kad pamostoties redzi rītausmā to,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Cik vērtīga dzīvības diena,</a:t>
            </a:r>
            <a:endParaRPr b="0" i="0" sz="5600" u="none" cap="none" strike="noStrike">
              <a:solidFill>
                <a:srgbClr val="E7E6E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Vai vari to teikt, ka Viņš ir tavs Draugs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Un tu zini, kā Viņš rūpējas?</a:t>
            </a:r>
            <a:endParaRPr b="0" i="0" sz="56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