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h/4f1o2j5uL8bR45x5byJk/faH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398. Kad klusā vietā nākam lūgšanās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klusā vietā nākam lūgšanās,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</a:t>
            </a:r>
            <a:r>
              <a:rPr lang="lv-LV" sz="5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ebesīm tad sarunāties varam.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Pats Kungs to dzird un noliecas pie mums,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katra dzīves nasta viegla kļūst.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lūgšanām tik brīnumains ir spēks,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Sāk skanēt sen jau apklusušās stīgas.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viss tik tīrs un gaismu domās nes,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reizēm dzīve rūgta, skarba man.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Šai klusā vietā </a:t>
            </a:r>
            <a:r>
              <a:rPr lang="lv-LV" sz="60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ebesis mūs dzird.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Dievs priecājas par katru Savu bērnu.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Viņš pazīst mūs, ikviena vārdu zin’,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Šīm sarunām nav laika robežu.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