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n2jY7aDiJtYjl+8aZHKrurUo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397. Ienāc, Jēzu!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Ienāc, Jēzu, ienāc, Tevi lūdzu!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bez Tevis viss ir tumšs un tukšs.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 gaismu, atnes Savu mieru,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 dzīvību, dāvā cerību!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spēj vairāk sniegt kā visa pasaule,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spēj vairāk sniegt, kā saņemt varu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 Jēzu, tad man viss ir dots,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Vārds Tavs vienmēr būs mans gods!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Ienāc, Jēzu, ienāc, Tevi lūdzu!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bez Tevis viena klusi skumst.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mani, māci ceļu atrast,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mani Tu tad, kad apkārt tumst.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spēj vairāk sniegt kā visa pasaule,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spēj vairāk sniegt, kā saņemt varu es,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Ienāc Jēzu, tad man viss ir dots,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Vārds Tavs vienmēr būs mans gods!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Ienāc, Jēzu, ienāc, Tevi lūdzu!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Man bez Tevis viss ir tumšs un tukšs.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Nāc kā saule, atnes jaunu rītu,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Dāvā cerību jaukai mūžībai.</a:t>
            </a:r>
            <a:endParaRPr b="0" i="0" sz="5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spēj vairāk sniegt kā visa pasaule,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spēj vairāk sniegt, kā saņemt varu es,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Ienāc Jēzu, tad man viss ir dots,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Vārds Tavs vienmēr būs mans gods!</a:t>
            </a:r>
            <a:endParaRPr b="0" i="0" sz="5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