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rWKRwB3pK/Hf/PyXKBD9dga4l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396. Es rītos Tevi meklēju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rītos Tevi meklēju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lūdzu: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Kungs!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Tavu balsi uzklausu,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runā uz mani 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šodien Svētā Gara spēks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skaidru izpratni,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dārga katra dvēsele,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maldoties tumsā klīst.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Es lūdzu: 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Rādi ceļu,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viņas atrastu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Tavas mīlestības dēļ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Tās mūžībai mantotu!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