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oNw3xwan96cdhcGXBxw6u0Bt6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395. Dievs dzird lūgšanu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Tad, kad ikdienā rūpes nomākt steidz,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ir tev tuvu klāt.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bailes Tev dienu piepilda,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Dzird Viņš lūgšanu.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dzird lūgšanu,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dzird lūgšanu.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Saprot Dievs tavu saucienu,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dzird lūgšanu.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Tad, kad nespēkā, šaubās nomokies,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ir tev tuvu klāt.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izmisis raudi klusībā,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Dzird Viņš lūgšanu.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Dievs dzird lūgšanu,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Viņš dzird lūgšanu.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Saprot Dievs tavu saucienu,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Dievs dzird lūgšanu.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</a:t>
            </a:r>
            <a:r>
              <a:rPr lang="lv-LV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ja cilvēkam dienas izbeidzas,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Dievs var būt tuvu klāt.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Kad saule riet, vakars iestājas,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Dievs dzird lūgšanu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Dievs dzird lūgšanu,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Viņš dzird lūgšanu.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Saprot Dievs tavu saucienu,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Dievs dzird lūgšanu.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