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NeAXmGLKbIZC7aVWd6a/zwPFx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394. Dieva klātbūtnē paliksim klusu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klātbūtnē paliksim klusu,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pielūgsmē zemojamies;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stāstīsim visu – bēdas vai prieku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pilnīgi atvērsimies.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piedod un žēlo, un saudzē,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ar gaismu ir piepildīts prāts!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 dievišķā spēka dzīvības straumēm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atjaunots, spēcināts gars!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lai gods, pateicība!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mums deva Jēzu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Dēlu, bezgalīgi dārgo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upuris vislielākais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Cerību mums dāvā,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Dzīvi mūžīgu mums dod.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