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563" r:id="rId4"/>
    <p:sldId id="565" r:id="rId5"/>
    <p:sldId id="567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8" d="100"/>
          <a:sy n="118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>
            <a:normAutofit/>
          </a:bodyPr>
          <a:lstStyle/>
          <a:p>
            <a:r>
              <a:rPr lang="lv-LV" b="1" dirty="0">
                <a:solidFill>
                  <a:schemeClr val="bg2"/>
                </a:solidFill>
              </a:rPr>
              <a:t>393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Mēs rokas sniedzam pretī Tev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Mēs rokas sniedzam pretī Tev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Kā tukšu trauku,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No dievišķīgiem avotiem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 ielej tajās dzīvību.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Viss labais, ko te saņemam,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Ir Tevis dāvāts,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Tavs lielais spēks liek pumpuram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Pat sausā zarā dzīvam augt.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Mēs rokas liekam lūgšanā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Par zemes ļaudīm,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Tu vari viņus pasargāt,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No ledusaukstām sirdīm glābt.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žēlastība Tava nāk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Kā silta saule!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 esi Dievs visvarenais,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Mēs rokas </a:t>
            </a:r>
            <a:r>
              <a:rPr lang="lv-LV" sz="6000">
                <a:solidFill>
                  <a:schemeClr val="bg1"/>
                </a:solidFill>
                <a:cs typeface="Open Sans Light"/>
              </a:rPr>
              <a:t>sniedzam pretī Tev.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133771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1190</TotalTime>
  <Words>91</Words>
  <Application>Microsoft Macintosh PowerPoint</Application>
  <PresentationFormat>Widescreen</PresentationFormat>
  <Paragraphs>21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393. Mēs rokas sniedzam pretī Tev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8</cp:revision>
  <dcterms:created xsi:type="dcterms:W3CDTF">2023-10-06T20:25:52Z</dcterms:created>
  <dcterms:modified xsi:type="dcterms:W3CDTF">2024-01-12T10:13:44Z</dcterms:modified>
</cp:coreProperties>
</file>