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jdx27yRRguxdNkGOGJ0nR4GUa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392. Cik jauki tas, ka lūgšanās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jauki tas, ka lūgšanās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Debesīm gars paceļas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bērns pie Tēva atnāku,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savas sāpes izsūdzu.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ļaunais mani kārdina,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grēka ceļiem skubina,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troņa priekšā zemojos,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Sev palīdzību izlūdzos.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uzklausa tās lūgšanas,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nāk no īstas ticības.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atnes laimi, svētības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klusē visas nopūtas.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dziedē sirdi sagrauzto,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mieru pilda to.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patīkami pie Tā būt,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visās lietās līdzi jūt!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spēcīgas ir lūgšanas!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stiprināta priecājas,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domās augšup lūkojos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Debess gaismas plašumos.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 esmu visai niecīgs, mazs,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Bet, redz, kā Jēzus zemojās!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goda troni atstāja,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mani vestu godībā.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