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4" r:id="rId2"/>
    <p:sldId id="1099" r:id="rId3"/>
    <p:sldId id="1098" r:id="rId4"/>
    <p:sldId id="1100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391. Dari, ko gribi, Pestītāj mans!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Dari, ko gribi, Pestītāj mans,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esi meistars, es tikai māls;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Veido un dari līdzīgu Sev,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Kamēr es gaidu pie kājām Tev!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Dari, ko gribi, Pestītāj mans,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Izmeklē mani pārbaudīdams,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Nomazgā sirdi baltu kā sniegs,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lūgdams esmu pazemojies!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Dari, ko gribi, Pestītāj mans,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Pārvaldi mani pilnīgi Tu,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Pildi ar Garu, nāc, iemājo,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manī redzams Kristus tik vien!</a:t>
            </a:r>
            <a:r>
              <a:rPr lang="ru-RU" sz="6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1498</TotalTime>
  <Words>96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391. Dari, ko gribi, Pestītāj mans!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41</cp:revision>
  <dcterms:created xsi:type="dcterms:W3CDTF">2023-10-06T20:25:52Z</dcterms:created>
  <dcterms:modified xsi:type="dcterms:W3CDTF">2024-01-12T10:11:01Z</dcterms:modified>
</cp:coreProperties>
</file>