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1109" r:id="rId2"/>
    <p:sldId id="1098" r:id="rId3"/>
    <p:sldId id="1102" r:id="rId4"/>
    <p:sldId id="1103" r:id="rId5"/>
    <p:sldId id="1104" r:id="rId6"/>
    <p:sldId id="1105" r:id="rId7"/>
    <p:sldId id="1106" r:id="rId8"/>
    <p:sldId id="1107" r:id="rId9"/>
    <p:sldId id="1108" r:id="rId10"/>
    <p:sldId id="109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7424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1398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85702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7403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252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6512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65375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78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0177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808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812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7100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390. Ar Dievu lūgšanā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Ar Dievu lūgšanā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vienmēr satiekos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dzīves ikdienā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laimīgs sajūtos.</a:t>
            </a:r>
            <a:r>
              <a:rPr lang="lv-LV" sz="6000" b="1" dirty="0"/>
              <a:t>.</a:t>
            </a:r>
            <a:endParaRPr lang="lv-LV" sz="6000" dirty="0"/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Nākšu godībā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tuvumā,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Slavēšu To augstībā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visā pilnībā.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Ar Jēzu vienībā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gribu vienmēr būt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dzīves nemierā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Sev Debess mieru gūt.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Nākšu godībā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tuvumā,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Slavēšu To augstībā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visā pilnībā.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Un Dieva Gara spēks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darbos pavada,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uzvarēts ir grēks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tumsa nevalda.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Nākšu godībā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tuvumā,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Slavēšu To augstībā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visā pilnībā.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Drīz Jēzus godā nāks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svētiem eņģeļiem,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svētos aicinās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aizvedīs Sev līdz.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Nākšu godībā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tuvumā,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Slavēšu To augstībā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visā pilnībā.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1505</TotalTime>
  <Words>129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390. Ar Dievu lūgšanā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42</cp:revision>
  <dcterms:created xsi:type="dcterms:W3CDTF">2023-10-06T20:25:52Z</dcterms:created>
  <dcterms:modified xsi:type="dcterms:W3CDTF">2024-01-12T10:05:34Z</dcterms:modified>
</cp:coreProperties>
</file>