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huuVct/HeL63kwz7vziTKQd2ZE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6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39. Teic Dievu mūžīgo!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Teic Dievu mūžīgo,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sirds Viņam dziedi!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brīnumiem radībā nemities teikt,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Dziedot Kristus svētam vārdam!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t/>
            </a:r>
            <a:endParaRPr b="1" i="0" sz="4800" u="none" cap="none" strike="noStrike">
              <a:solidFill>
                <a:srgbClr val="E7E6E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Teic Dievu mūžīgo,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No sirds viņam dziedi!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Lai tevī adventes prieks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 cerība, aleluja!</a:t>
            </a:r>
            <a:endParaRPr b="0" i="0" sz="6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3"/>
          <p:cNvSpPr/>
          <p:nvPr/>
        </p:nvSpPr>
        <p:spPr>
          <a:xfrm>
            <a:off x="10554190" y="3694176"/>
            <a:ext cx="275456" cy="1508760"/>
          </a:xfrm>
          <a:prstGeom prst="rightBrace">
            <a:avLst>
              <a:gd fmla="val 64766" name="adj1"/>
              <a:gd fmla="val 50000" name="adj2"/>
            </a:avLst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3"/>
          <p:cNvSpPr txBox="1"/>
          <p:nvPr/>
        </p:nvSpPr>
        <p:spPr>
          <a:xfrm>
            <a:off x="10919414" y="4094613"/>
            <a:ext cx="66717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2x</a:t>
            </a:r>
            <a:endParaRPr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Teic Dievu vienīgo,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Teic kopā ar mani!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Teic Ķēniņu vareno, pielūgsmē nāc,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Slavē Viņa svēto vārdu!</a:t>
            </a:r>
            <a:endParaRPr/>
          </a:p>
        </p:txBody>
      </p:sp>
      <p:sp>
        <p:nvSpPr>
          <p:cNvPr id="111" name="Google Shape;111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3600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Teic Dievu vienīgo,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Teic kopā ar mani,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Lai, dziedot Glābējam,</a:t>
            </a: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lang="lv-LV" sz="6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irds ir priecīga, aleluja!</a:t>
            </a:r>
            <a:endParaRPr b="0" i="0" sz="6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  <p:sp>
        <p:nvSpPr>
          <p:cNvPr id="118" name="Google Shape;118;p5"/>
          <p:cNvSpPr/>
          <p:nvPr/>
        </p:nvSpPr>
        <p:spPr>
          <a:xfrm>
            <a:off x="9941542" y="3474720"/>
            <a:ext cx="275456" cy="1508760"/>
          </a:xfrm>
          <a:prstGeom prst="rightBrace">
            <a:avLst>
              <a:gd fmla="val 64766" name="adj1"/>
              <a:gd fmla="val 50000" name="adj2"/>
            </a:avLst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5"/>
          <p:cNvSpPr txBox="1"/>
          <p:nvPr/>
        </p:nvSpPr>
        <p:spPr>
          <a:xfrm>
            <a:off x="10306766" y="3875157"/>
            <a:ext cx="66717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2x</a:t>
            </a:r>
            <a:endParaRPr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