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iNPFy4by/8X+wZQ+c2e3A8C7A7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1pPr>
            <a:lvl2pPr indent="0" lvl="1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2pPr>
            <a:lvl3pPr indent="0" lvl="2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3pPr>
            <a:lvl4pPr indent="0" lvl="3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4pPr>
            <a:lvl5pPr indent="0" lvl="4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5pPr>
            <a:lvl6pPr indent="0" lvl="5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6pPr>
            <a:lvl7pPr indent="0" lvl="6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7pPr>
            <a:lvl8pPr indent="0" lvl="7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8pPr>
            <a:lvl9pPr indent="0" lvl="8" mar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32"/>
              <a:buFont typeface="Calibri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389. Es lūdzos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lūdzos, Kungs, dod 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avu žēlastību!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man ir tā, tad cita nevajag.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Tava roka dziļā mīlestībā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maigiem pirkstiem manu sirdi skar.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lūdzos, Savu palīdzību sūti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Savu mieru dzīves nemierā!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savu smago grēku nastu jūtu,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klusi, klusi mani uzrunā.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Es lūdzos, Kungs, man pateicību māci,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Kas neizteikta dziļi sirdī mīt.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manis dēļ uz pasauli šo nāci,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Ļauj tagad man Tev paldies pasacīt.</a:t>
            </a:r>
            <a:endParaRPr b="0" i="0" sz="60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