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hpRE27c7qCU/eHGu9+TfLv7YDs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OpenSansLight-italic.fntdata"/><Relationship Id="rId6" Type="http://schemas.openxmlformats.org/officeDocument/2006/relationships/slide" Target="slides/slide2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1" name="Google Shape;15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32"/>
              <a:buFont typeface="Calibri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388. Vienotības dziesma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mīļais Tēvs, mums dāvā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visiem dzīvību –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 putniņam, gan ziedam,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 cilvēkbērniņam.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šī saite ir Tava mīlestība, Dievs.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Dievs, to gribi dziedēt,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sasists, nelaimīgs.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atnākam pie Tevis,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ātrāk brūces dzīst.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šī saite ir Tava mīlestība, Dievs.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Tu, Dievs, ikvienu dzirdi,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Kas Tevi piesaukt sāk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lūdz viņš balsī skaļā</a:t>
            </a:r>
            <a:r>
              <a:rPr lang="lv-LV" sz="60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arī klusiņām.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8" name="Google Shape;128;p7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šī saite ir Tava mīlestība, Dievs.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Dievs, mūs vienmēr žēlo,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reizēm neklausām.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atver Savas rokas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mīļi uzņem mūs.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šī saite ir Tava mīlestība, Dievs.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Visus kopā nu mūs kāda saite sien.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– Tēvs, mēs – Tavi bērni,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Mēs visi mīļi Tev –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Gan tie, kas esam tuvu,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Gan tie, kas tālumā.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0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b="0" i="0" sz="3600" u="none" cap="none" strike="noStrik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4" name="Google Shape;154;p1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 kopā esam, rokas sadodam,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Visi kopā esam, rokas sadodam.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Tēvs mums visiem viens,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Viņam uzticamies mēs,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 visi kopā rokas sadodam. 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1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