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0"/>
  </p:notesMasterIdLst>
  <p:sldIdLst>
    <p:sldId id="1106" r:id="rId2"/>
    <p:sldId id="1098" r:id="rId3"/>
    <p:sldId id="1102" r:id="rId4"/>
    <p:sldId id="1099" r:id="rId5"/>
    <p:sldId id="1104" r:id="rId6"/>
    <p:sldId id="1101" r:id="rId7"/>
    <p:sldId id="1105" r:id="rId8"/>
    <p:sldId id="1091" r:id="rId9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F87EE-AD36-09B0-2663-D974C3E787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3796B6-CFDE-F586-E6ED-456B5D9E00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85B8A-97C8-98AF-BB69-3CAA99FF7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26D09-29A9-8D02-84CD-A1B607B75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5318B-2E7D-1A06-AA34-8E5753D47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2652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F40A7-6A01-AC16-467A-ACDFF106A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E4252-C6D8-90C4-7321-CEFD7C80B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79819-2C37-8022-1092-8EA583B03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C773F-1EE4-F645-6B39-D6AED159C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AD885-4CD1-5027-57FF-98A8E9781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806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5DF37-B31C-2F90-D07E-48A0A35FA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8F3661-6764-896C-D5E4-48A80017E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7FBD3-1875-C9F4-BF98-D357D58D7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9AFFF-447B-495A-F8DC-9AE22F766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47B42-11B5-574E-FDBC-3A1014BFE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52621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175B5-0588-3958-B399-13C129364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78B08-AD2B-6D5B-9AF8-971D8C7C3D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E2BCD-AEBC-616F-19CF-1B3F2C8F0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1A2B44-D823-577D-8D59-D43CDC268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5DC4FD-B4FD-CF5E-D9A0-C91F5F606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2266E9-7551-F459-949E-09D442D62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86900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AA0D8-0B6B-B81C-489D-E751C6DA1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1A8B94-B494-B896-BC6E-230FE66B7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1B6D51-4A2B-44D9-6964-38D4A60B55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53A335-54F7-42EC-A18E-700E7FF238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F35E7F-16C5-B6FF-FB0B-2FCB4D7D54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689F84-0ADC-2E31-95E9-EC3FBF64B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0A2920-7D90-5F2F-C031-140F8FDA6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63C8FB-8B95-D03C-AB95-64920732D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9146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D2688-F53E-EDE8-9356-1C48E2686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A01CC6-945D-8D97-58F6-09EF1F42B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30D6AC-F1F3-F281-8B15-6303885CA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8B486B-1B25-B66D-2D8A-ACFB176BF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4470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EB6AF2-A512-4EEA-00D2-4BA3430F9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4B292F-9E70-E939-A618-4FCFE126B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962CA-2181-BA2C-12A4-A6DB0C8F0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8983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68229-6C8A-8909-1BF1-FAB0D605D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0586C-8D27-61D9-2C66-9745E4F36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9E758-6FC5-9633-C8D2-45D370F92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1AADE3-4377-9864-F13F-B5D920685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A7BA39-6C75-BCA5-435A-11D98D765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62B884-967C-92B6-32C5-2E7257F9F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64817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78FF6-A265-5FA1-288D-B67870F11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F6BDF3-1566-7719-EE91-AB5011840B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0BB62B-974F-44B0-A724-70779036F4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437B08-6141-2165-EE70-447B04948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55B852-E273-FE43-93A0-9F27B676B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5B241F-50DC-4837-010C-C20037834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72192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69DAD-AF4C-F0B7-0959-07944A002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EE6B8F-811F-9216-C68B-AC1652BB7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80DC2E-47B1-DA75-DD73-EAD546AFA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DC7855-6970-6826-DCDD-63BC4090D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E7E2C-C70A-5AC9-041E-BF9FE7E79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88625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ABABB6-8C47-3929-335B-96CA65150A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F3FD7E-59A0-9B77-B33B-4358B52F85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5678DF-B9A3-1C99-60B0-FE93F32F0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67C07-67F0-7C33-8805-F9C13EDAB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FDCE6-E308-A6C5-39D9-C40A24428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04300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FF707F-CDE3-B81C-94BC-183A0A81B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AC3376-AA00-63DA-9C70-37ED1E8FB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43EFB-35A5-76D2-F213-7EBABA8833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89A86-3EF3-354C-1FD8-4EF4648883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F7D07-9521-AF98-81BB-A47EDE16CC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95718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 fontScale="90000"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387. Katru brīdi gatavs lai ir ticīgais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Katru brīdi gatavs lai ir ticīgais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Paklausīt tam Vārdam, ko teic Radītājs!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Viņa Vārds mums dzīves ceļu apgaismo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Un ikvienu noskumušo aplaimo.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9765" y="335292"/>
            <a:ext cx="136681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Gatavi lai esam mēs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Pildīt Kristus pavēles,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Tad ikkatrā nestundā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Viņš mums steigsies palīgā.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Būsim vienmēr modri grēkam pretoties –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Visam tam, kas kavē Dievam nodoties!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Viņa vārdā droši iesim cīņā mēs,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Viņš dod spēku, uzvarēt mums palīdzēs.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73553" y="335292"/>
            <a:ext cx="131303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Gatavi lai esam mēs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Pildīt Kristus pavēles,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Tad ikkatrā nestundā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Viņš mums steigsies palīgā.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Ticīgie var vienmēr justies laimīgi.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Lai gan dažreiz jācieš, būsim priecīgi!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Jo, kad vienreiz beigsies dienas grūtības,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Nāksim Jaunā Zemē tad pie atdusas.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37695" y="335292"/>
            <a:ext cx="134889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Gatavi lai esam mēs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Pildīt Kristus pavēles,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Tad ikkatrā nestundā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Viņš mums steigsies palīgā.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1492</TotalTime>
  <Words>151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387. Katru brīdi gatavs lai ir ticīgais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32</cp:revision>
  <dcterms:created xsi:type="dcterms:W3CDTF">2023-10-06T20:25:52Z</dcterms:created>
  <dcterms:modified xsi:type="dcterms:W3CDTF">2024-01-12T10:08:45Z</dcterms:modified>
</cp:coreProperties>
</file>