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Open Sans Light" panose="020B0306030504020204" pitchFamily="34" charset="0"/>
      <p:regular r:id="rId11"/>
      <p:bold r:id="rId12"/>
      <p:italic r:id="rId13"/>
      <p:boldItalic r:id="rId14"/>
    </p:embeddedFont>
  </p:embeddedFontLst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0rNGYx+lOApwm+zbPqJHOiT6/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74"/>
    <p:restoredTop sz="94640"/>
  </p:normalViewPr>
  <p:slideViewPr>
    <p:cSldViewPr snapToGrid="0">
      <p:cViewPr varScale="1">
        <p:scale>
          <a:sx n="93" d="100"/>
          <a:sy n="93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58A16-A833-FBBA-7977-B07C3DB79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69F13-B176-DF54-70AD-017BBC2015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76E9B-72B9-5A73-59BC-AEE942602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3DA01-9B73-E2CA-3743-E36BFF7D7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2C1D1-0909-3FD6-7D64-357BF8D17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8043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6F3E6-66DF-4E00-29D0-1D08BFB2B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6AE0D-9F55-6214-90E3-CDA516AF3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D958A-5B5C-DBEC-B62E-2987C3F1F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FEFD5-3CDE-6663-1AA2-94F5F0789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DAE8E-FF90-49F9-67BD-7807B00B3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7363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8C755-9F7F-6F01-DA8C-2597B369D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50FA0-EE14-E1C5-4DE5-06CDF89DB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D440F-695C-427C-D26A-2DB790A0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18293-5581-96D3-72E8-458DCD31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49026-374E-9B90-2101-E0833181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1619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2DC75-9548-47B4-A58F-5B57119A0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EF3A1-3091-F803-F9B4-75AECFA49C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2C80D-B4B0-E2C9-BB97-BD1B919A9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7F2AB-8C97-C8A0-262B-C1967CC69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68E52-19A1-D736-BDAD-033477BCC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D1F39-6A54-B223-9816-40D21F1E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0541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DB667-31C9-E6AC-8627-FCC551474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AB272-0B81-D601-6738-21CCA675A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01EB6D-1CF8-1CB8-3994-FF2C33B57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85F126-7D0A-C431-1CAF-54EBDE97B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54B614-20AA-39E1-B255-0AFAF19C52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89CBED-A9FC-1539-F331-DCFDF424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B6D972-6F48-95B3-A51C-251348E84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2409D7-1BED-99FA-5DE3-9B1758222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201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88AE8-89CB-DDEB-79B0-45F0A29B7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088D92-8919-1835-8CA3-DC7479D0C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DE8324-7464-6F6C-CB9A-CD05FF595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07236F-7FAD-C8D6-DE2F-4C0C3E58C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8761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BAA731-3366-F4CA-8A6D-EB8B5DC2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5AD57D-3EFF-CCFA-BDB1-681F0BB1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4F49F-C179-9E70-BF47-C79983E21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44292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6845A-6EB6-6E1C-5541-D43625416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80696-C112-3F40-66AF-368CE2EA4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9C569-DB6E-805B-E16D-F70C077BD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B245D-3859-2A46-DFF5-8FF2D124A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E4595-DF31-1572-974B-F30FA88A7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059EB-5094-A1E8-E5E0-E4B4ACFAA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3992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555A7-3B51-C77B-C8B7-FB6A97FFE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2A6ED2-CF47-F0DA-DD8B-B290C63A61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DCC79-AD4E-43D1-9C52-640082591C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FFC0E8-9355-30C0-6497-2101B6A5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A827E-FC78-7EE6-0CB2-0C33E47DC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067643-9AC9-9D36-D2F0-6861918A2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3778734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03C5C-618D-6F55-FF91-3B2FD0F5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76590A-8021-5447-399F-D29DAEE7D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9332B-7119-502B-BE3B-B798B8E61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BD010-D4FA-4F60-DBB9-EA2C7BDC8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E0B96-4A9B-0AFF-8171-2597E402A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1778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0A829-D42F-DC4B-D686-26735A1CA4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EC1B44-359A-66ED-5B2D-91DD2B00F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B3806-30A0-1939-B750-E9EC594B6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605D2-E2C2-E5F4-2B22-0998A815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6366A-DBF8-F9B5-B633-554A86A99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9012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BDE4D1-25DF-AA56-32F5-29714A6BE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A8F68-491D-89C2-7758-284C73D7E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0602B-57BC-C460-7148-F3FAF3A6E0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9A72F-8BCD-AEAD-0CCE-1CA67887E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80422-BC4D-2BD5-5160-16027B894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6818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32" b="0" i="0" u="none" strike="noStrike" cap="non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lang="lv-LV" b="1">
                <a:solidFill>
                  <a:schemeClr val="lt2"/>
                </a:solidFill>
              </a:rPr>
              <a:t>386. Vēlos dziedāt Tev, Kungs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 i="0" u="none" strike="noStrike" cap="non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dziedāt Tev, Kungs, slavas dziesmu,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pateikties par visu Tev.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laipnību un žēlastību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dienu no jauna gūstu sev.</a:t>
            </a:r>
            <a:endParaRPr sz="5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 dzīve lai kļūst slavas dziesma,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skan,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ik dienu teic Tavu mīlestību!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Brīžos saulainos un brīžos tumšajos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ar Tevi es iet vienmēr gribu!</a:t>
            </a:r>
            <a:endParaRPr sz="5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Tev vēlos dziesmu es dziedāt,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 nav, kas vēl būtu tās vērts.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reiz Debesīs dziesma šī mana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ar citām Tev korī slavu teiks.</a:t>
            </a:r>
            <a:endParaRPr sz="5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 dzīve lai kļūst slavas dziesma,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kas skan,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Kas ik dienu teic Tavu mīlestību!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Brīžos saulainos un brīžos tumšajos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Tik ar Tevi es iet vienmēr gribu!</a:t>
            </a:r>
            <a:endParaRPr sz="5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ja dziesma šī reiz paliks klusa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ja cīņas un nemiers vēl būs,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Atver, Dievs, tad no jauna man acis,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56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es redzu, ka Tevī ir miers!</a:t>
            </a:r>
            <a:endParaRPr sz="5600" b="0" i="0" u="none" strike="noStrike" cap="non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Mana dzīve lai kļūst slavas dziesma,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kas skan,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Kas ik dienu teic Tavu mīlestību!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Brīžos saulainos un brīžos tumšajos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lang="lv-LV" sz="56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Tik ar Tevi es iet vienmēr gribu!</a:t>
            </a:r>
            <a:endParaRPr sz="56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lang="lv-LV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199</Words>
  <Application>Microsoft Macintosh PowerPoint</Application>
  <PresentationFormat>Widescreen</PresentationFormat>
  <Paragraphs>34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 Light</vt:lpstr>
      <vt:lpstr>Arial</vt:lpstr>
      <vt:lpstr>Calibri</vt:lpstr>
      <vt:lpstr>Open Sans Light</vt:lpstr>
      <vt:lpstr>Office Theme</vt:lpstr>
      <vt:lpstr>386. Vēlos dziedāt Tev, Kungs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386. Vēlos dziedāt Tev, Kungs</dc:title>
  <dc:creator>Jana Janišauska</dc:creator>
  <cp:lastModifiedBy>Jana Janišauska</cp:lastModifiedBy>
  <cp:revision>1</cp:revision>
  <dcterms:created xsi:type="dcterms:W3CDTF">2023-10-06T20:25:52Z</dcterms:created>
  <dcterms:modified xsi:type="dcterms:W3CDTF">2024-01-12T10:00:30Z</dcterms:modified>
</cp:coreProperties>
</file>