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hqrwiyQeAyg8BSaC6Npfi3DOta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8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lv-LV">
                <a:solidFill>
                  <a:schemeClr val="lt1"/>
                </a:solidFill>
              </a:rPr>
              <a:t>385. Ved mani,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1823192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Ved mani, Dievs, un manas gaitas svētī, 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manas dzīves uzdevums nav velts;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ceļinieks kur taisu savu telti,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mani apgaismo Tavs zvaigžņu zelts!</a:t>
            </a:r>
            <a:endParaRPr/>
          </a:p>
        </p:txBody>
      </p:sp>
      <p:sp>
        <p:nvSpPr>
          <p:cNvPr id="97" name="Google Shape;97;p2"/>
          <p:cNvSpPr/>
          <p:nvPr/>
        </p:nvSpPr>
        <p:spPr>
          <a:xfrm>
            <a:off x="10776963" y="3429000"/>
            <a:ext cx="475239" cy="1683327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11252202" y="3992130"/>
            <a:ext cx="57099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Ved mani, Dievs, tik Tavos taisnos ceļos,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Dod laimi, kura citiem neliek ciest!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Sniedz roku man, ja grimstu maldos dziļos, 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visu ļaunu liec par labu griezt!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3"/>
          <p:cNvSpPr/>
          <p:nvPr/>
        </p:nvSpPr>
        <p:spPr>
          <a:xfrm>
            <a:off x="11213770" y="3193482"/>
            <a:ext cx="475239" cy="1683327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3"/>
          <p:cNvSpPr txBox="1"/>
          <p:nvPr/>
        </p:nvSpPr>
        <p:spPr>
          <a:xfrm>
            <a:off x="11621010" y="3742757"/>
            <a:ext cx="57099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/>
          <p:nvPr/>
        </p:nvSpPr>
        <p:spPr>
          <a:xfrm>
            <a:off x="0" y="596902"/>
            <a:ext cx="11729533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Uz Tava altāra Tev slavu lieku,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 mani, putekli, Tu gaismā cel.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Liec strādāt, Kungs, dod žēlastības laiku,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Lai mana tēvu zeme jaukāk zeļ!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11254294" y="3304321"/>
            <a:ext cx="475239" cy="1683327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11621010" y="3853596"/>
            <a:ext cx="57099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