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hB/LTdLey7IabEH4h2bPr0xowiN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384. Svētī, Kungs, šo mūsu zemi!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t/>
            </a:r>
            <a:endParaRPr b="1" i="0" sz="4800" u="none" cap="none" strike="noStrike">
              <a:solidFill>
                <a:srgbClr val="E7E6E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Svētī, Kungs, šo mūsu zemi,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Svētī, Kungs, lai brīva ziedēt var!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Svētī, Kungs, lai augļus briedinātu,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Svētī, Kungs, ja plūkt tos alkstam mēs!</a:t>
            </a:r>
            <a:endParaRPr b="0" i="0" sz="6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Ļauj mums savu zemi redzēt brīvu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svētelim tur vietu dod!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Svētī, Kungs, jo Tavi bērni esam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apsolītās zemes šīs!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Svētī, Kungs, šo Savu tautu,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Svētī, Kungs, lai bērnu čalas dzirkst!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Svētī, Kungs, kad sirdī mīla plosās,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Svētī, Kungs, kad Debesis mūs sauc!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Ļauj mums savus bērnus brīvus redzēt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Un mātēm sirdis neatņem!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Svētī, Kungs, jo Tavi bērni esam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apsolītās zemes šīs!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5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Svētī, Kungs, kad lūgsnās lūpas raisās,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Svētī, Kungs, lai domas, darbi dzied!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Svētī, Kungs, lai dvēs’ļu velvēs izskan: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Lūk, zeme, tauta un tās Dievs!</a:t>
            </a:r>
            <a:endParaRPr b="0" i="0" sz="60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E6E6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E7E6E6"/>
                </a:solidFill>
                <a:latin typeface="Calibri"/>
                <a:ea typeface="Calibri"/>
                <a:cs typeface="Calibri"/>
                <a:sym typeface="Calibri"/>
              </a:rPr>
              <a:t>Mūsu Tēvs, kas Debesīs Tu valdi,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E6E6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E7E6E6"/>
                </a:solidFill>
                <a:latin typeface="Calibri"/>
                <a:ea typeface="Calibri"/>
                <a:cs typeface="Calibri"/>
                <a:sym typeface="Calibri"/>
              </a:rPr>
              <a:t>Un svētīts ar’ lai top Tavs vārds!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E6E6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E7E6E6"/>
                </a:solidFill>
                <a:latin typeface="Calibri"/>
                <a:ea typeface="Calibri"/>
                <a:cs typeface="Calibri"/>
                <a:sym typeface="Calibri"/>
              </a:rPr>
              <a:t>Jel patvērumā </a:t>
            </a:r>
            <a:r>
              <a:rPr lang="lv-LV" sz="6000">
                <a:solidFill>
                  <a:srgbClr val="E7E6E6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lv-LV" sz="6000" u="none" cap="none" strike="noStrike">
                <a:solidFill>
                  <a:srgbClr val="E7E6E6"/>
                </a:solidFill>
                <a:latin typeface="Calibri"/>
                <a:ea typeface="Calibri"/>
                <a:cs typeface="Calibri"/>
                <a:sym typeface="Calibri"/>
              </a:rPr>
              <a:t>avā stiprā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E6E6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E7E6E6"/>
                </a:solidFill>
                <a:latin typeface="Calibri"/>
                <a:ea typeface="Calibri"/>
                <a:cs typeface="Calibri"/>
                <a:sym typeface="Calibri"/>
              </a:rPr>
              <a:t>Ņem zemi, tautu šo, ak, Kungs!</a:t>
            </a:r>
            <a:endParaRPr b="0" i="0" sz="6000" u="none" cap="none" strike="noStrike">
              <a:solidFill>
                <a:srgbClr val="E7E6E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7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