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iT3a3QVRzvxUVhkz2FNcBsGrW52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383. Svaru kausā svērti tiekam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Svaru kausā svērti tiekam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Visi, kas šeit dzīvojam,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mūsu darba augļi,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Kādus dzīvē uzrādām.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reiz par vieglu atrasts tiks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Savos vārdos, darbos,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Nekādas daļas nedabūs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pie lielās algas.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gan Kungs uz mums reiz sacīs: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lv-LV" sz="6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</a:t>
            </a: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Šurpu nāciet, svētīgie!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Saņemiet nu Debess laimi,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 dārgi pestītie!”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Jeb vai bez kādas vērtības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Atradīs mūs vieglus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tad no Sevis aizdzīs prom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kūtros kalpus?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māca, lai arvienu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Vārdā meklējam.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Īsto laimi, patiesību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tur mēs atrodam.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1999" cy="6857999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aicina un apžēlo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caur Savu Dēlu.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steidzamies, kamēr vēl laiks,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var būt par vēlu!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