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embeddedFontLst>
    <p:embeddedFont>
      <p:font typeface="Open Sans Light" panose="020B030603050402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gw7UQslWTWgPuKpy7tfDXa3Oa/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82"/>
  </p:normalViewPr>
  <p:slideViewPr>
    <p:cSldViewPr snapToGrid="0">
      <p:cViewPr varScale="1">
        <p:scale>
          <a:sx n="93" d="100"/>
          <a:sy n="93" d="100"/>
        </p:scale>
        <p:origin x="216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79394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38767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16247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53071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1953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94738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7618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76228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9577184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8477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49671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963491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32" b="0" i="0" u="none" strike="noStrike" cap="non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lang="lv-LV" b="1" dirty="0">
                <a:solidFill>
                  <a:schemeClr val="lt2"/>
                </a:solidFill>
              </a:rPr>
              <a:t>382. Tavā priekšā, Kungs, es stāvu</a:t>
            </a:r>
            <a:endParaRPr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 i="0" u="none" strike="noStrike" cap="non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lv-LV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Tavā priekšā, Kungs, es stāvu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lv-LV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pie senās Jardānas.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lv-LV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staigāt ceļus Tavus,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lv-LV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Vārds Tavs mani stiprinās.</a:t>
            </a:r>
            <a:endParaRPr sz="6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endParaRPr sz="4800" b="1" i="0" u="none" strike="noStrike" cap="none">
              <a:solidFill>
                <a:srgbClr val="E7E6E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lang="lv-LV" sz="3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lv-LV" sz="60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Izlej sirdī Savu Garu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lv-LV" sz="60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no katra grēka šķir,</a:t>
            </a:r>
            <a:endParaRPr sz="60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lv-LV" sz="60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Lai es patiesību daru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lv-LV" sz="60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Tavs ceļš lai dārgs man ir!</a:t>
            </a:r>
            <a:endParaRPr sz="60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lv-LV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mans zemes dzīves gājums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lv-LV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un neaptraipīts mirdz!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lv-LV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Slavas dziesmu, kaut ar vāju,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lv-LV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Tev lai pienes sirds!</a:t>
            </a:r>
            <a:endParaRPr sz="6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lv-LV" sz="6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Tavu Vārdu, dārgu, svētu,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lv-LV" sz="6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Dzīvu manā mutē liec.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lv-LV" sz="6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Tiem, kas maldās, lai es spētu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lv-LV" sz="6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Tavu mīlestību sniegt!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lang="lv-LV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108</Words>
  <Application>Microsoft Macintosh PowerPoint</Application>
  <PresentationFormat>Widescreen</PresentationFormat>
  <Paragraphs>21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Open Sans Light</vt:lpstr>
      <vt:lpstr>Calibri</vt:lpstr>
      <vt:lpstr>Calibri Light</vt:lpstr>
      <vt:lpstr>Office Theme</vt:lpstr>
      <vt:lpstr>382. Tavā priekšā, Kungs, es stāvu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382. Tavā priekšā, Kungs, es stāvu</dc:title>
  <dc:creator>Jana Janišauska</dc:creator>
  <cp:lastModifiedBy>Jana Janišauska</cp:lastModifiedBy>
  <cp:revision>2</cp:revision>
  <dcterms:created xsi:type="dcterms:W3CDTF">2023-10-06T20:25:52Z</dcterms:created>
  <dcterms:modified xsi:type="dcterms:W3CDTF">2023-12-17T13:58:58Z</dcterms:modified>
</cp:coreProperties>
</file>