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Y6mOJ20uNbc/hiP2BSvtC0Z0U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381. </a:t>
            </a:r>
            <a:r>
              <a:rPr b="1" lang="lv-LV">
                <a:solidFill>
                  <a:schemeClr val="lt1"/>
                </a:solidFill>
              </a:rPr>
              <a:t>Vadi Tu mūs, ak, Jehova!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592600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Tu mūs, ak, Jehova,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Ceļojot caur tuksnesi!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nav spēka, bet Tu vari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Pasargāt mūs brīnišķi.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ar debešķīgu mannu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ļaudis spirdzini,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tie Tevim kalpot spētu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Uzticībā pilnīgi!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 mūžīgajo klinti,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dzīvīb’s ūdens plūst!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mums līdz ar uguns stabu,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Ienaidnieks lai nepiekļūst!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Lielo Glābēj, visos laikos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 mūsu patvērums,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uz visu mūžu vienreiz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Būsim mēs Tavs īpašums!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pie Jordānas mēs nāksim,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Dari pārejamu to,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Tavi ļaudis lai var sasniegt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Jauko zemi solīto!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par godu slavas dziesmas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Jaukās skaņās viļņosies,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no visām zemes malām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Tavi ļaudis pulcēsies.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