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104" r:id="rId2"/>
    <p:sldId id="1098" r:id="rId3"/>
    <p:sldId id="1099" r:id="rId4"/>
    <p:sldId id="1100" r:id="rId5"/>
    <p:sldId id="1101" r:id="rId6"/>
    <p:sldId id="1102" r:id="rId7"/>
    <p:sldId id="1103" r:id="rId8"/>
    <p:sldId id="1091" r:id="rId9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17/12/2023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17/12/2023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17/12/2023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17/12/2023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17/12/2023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17/12/2023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17/12/2023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17/12/2023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17/12/2023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17/12/2023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17/12/2023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17/12/2023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17/12/2023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380. Tu zini visu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Lielais Radītāj, Tu zini visu par mums,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Vienmēr uzticīgi rūpējoties.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Mūsu ceļu Tu vēro ar mīlestību,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Katru rītu par to pateicamies.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Vadi, Kungs, kalpot mūs,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Atver acis ieraudzīt,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Rādi ceļu, kur jāiet vēl būs!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Un ik rītu lai nāk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Tava Svētā Gara spēks,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Tavas klātbūtnes gaisma pār mums!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Māci ticēt un paļauties nešaubīgi,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Tava žēlastība stiprina mūs.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Dāvā mieru un drosmi būt uzticīgiem,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Tu jau zini, kāds būs pārbaudījums.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Vadi, Kungs, kalpot mūs,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Atver acis ieraudzīt,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Rādi ceļu, kur jāiet vēl būs!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Un ik rītu lai nāk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Tava Svētā Gara spēks,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Tavas klātbūtnes gaisma pār mums!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-1" y="1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Tava uguns lai nāk mūsu dvēselē degt,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Tavu mīlestību ļaudis lai redz!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Lai Tavs Vārds tuvu, tālu pār pasauli iet,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Katrai sirdij klusi pieskaroties!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Vadi, Kungs, kalpot mūs,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Atver acis ieraudzīt,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Rādi ceļu, kur jāiet vēl būs!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Un ik rītu lai nāk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Tava Svētā Gara spēks,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Tavas klātbūtnes gaisma pār mums!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1547</TotalTime>
  <Words>203</Words>
  <Application>Microsoft Macintosh PowerPoint</Application>
  <PresentationFormat>Widescreen</PresentationFormat>
  <Paragraphs>37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380. Tu zini visu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47</cp:revision>
  <dcterms:created xsi:type="dcterms:W3CDTF">2023-10-06T20:25:52Z</dcterms:created>
  <dcterms:modified xsi:type="dcterms:W3CDTF">2023-12-17T13:54:48Z</dcterms:modified>
</cp:coreProperties>
</file>