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3" r:id="rId2"/>
    <p:sldId id="1098" r:id="rId3"/>
    <p:sldId id="1099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2086"/>
    <p:restoredTop sz="96012"/>
  </p:normalViewPr>
  <p:slideViewPr>
    <p:cSldViewPr snapToGrid="0">
      <p:cViewPr varScale="1">
        <p:scale>
          <a:sx n="99" d="100"/>
          <a:sy n="99" d="100"/>
        </p:scale>
        <p:origin x="200" y="4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379. Pēc Dieva valstības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Pēc Dieva valstības dzenieties jūs,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Pēc Viņa taisnības,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Tad visas pārējās lietas dos jums Dievs,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Aleluja, aleluja!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Cilvēks nedzīvo tik no maizes vien,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Bet no vārdiem tiem,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Kas no Dieva mutes nāk,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Aleluja, aleluja!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Lūdziet, un tad Dievs to jums dos,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Meklējiet, atradīsiet,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Klaudziniet, un jums </a:t>
            </a:r>
            <a:r>
              <a:rPr lang="lv-LV" sz="5400">
                <a:solidFill>
                  <a:schemeClr val="bg1"/>
                </a:solidFill>
              </a:rPr>
              <a:t>durvis atvērsies,</a:t>
            </a:r>
            <a:endParaRPr lang="lv-LV" sz="5400" dirty="0">
              <a:solidFill>
                <a:schemeClr val="bg1"/>
              </a:solidFill>
            </a:endParaRP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Aleluja, aleluja!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79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379. Pēc Dieva valstības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2023-12-17T13:26:22Z</dcterms:modified>
</cp:coreProperties>
</file>