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098" r:id="rId4"/>
    <p:sldId id="1099" r:id="rId5"/>
    <p:sldId id="1102" r:id="rId6"/>
    <p:sldId id="1100" r:id="rId7"/>
    <p:sldId id="1101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219"/>
    <p:restoredTop sz="96012"/>
  </p:normalViewPr>
  <p:slideViewPr>
    <p:cSldViewPr snapToGrid="0">
      <p:cViewPr varScale="1">
        <p:scale>
          <a:sx n="97" d="100"/>
          <a:sy n="97" d="100"/>
        </p:scale>
        <p:origin x="408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378. Tiešām svētīgs ir tāds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Tiešām svētīgs ir tāds,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Ko še vada Dievs pats;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kā koks zaļo pie upmalas.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Dzimis no augšienes,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Gara augļus viņš nes,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Kristum ar prieku viņš nododas.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Svētīgs ir tas,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Tiešām svētīgs ir tas,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prātu kas dara,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Dzīts no mīlestības!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Savus bērnus Viņš redz,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Mīļām rokām tos sedz,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Kuri caur Kristu pie Viņa nāk,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Staigā patiesībā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Šinī </a:t>
            </a:r>
            <a:r>
              <a:rPr lang="lv-LV" sz="6000" dirty="0" err="1">
                <a:solidFill>
                  <a:schemeClr val="bg1"/>
                </a:solidFill>
              </a:rPr>
              <a:t>svešniecībā</a:t>
            </a:r>
            <a:r>
              <a:rPr lang="lv-LV" sz="6000" dirty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Mieru un laimi baudīt jau sāk.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Svētīgs ir tas,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Tiešām svētīgs ir tas,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prātu kas dara,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Dzīts no mīlestības!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Visas pasaules prieks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Pret to laimi ir nieks,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Ko mums Dievs </a:t>
            </a:r>
            <a:r>
              <a:rPr lang="lv-LV" sz="6000">
                <a:solidFill>
                  <a:schemeClr val="bg1"/>
                </a:solidFill>
              </a:rPr>
              <a:t>labprāt caur </a:t>
            </a:r>
            <a:r>
              <a:rPr lang="lv-LV" sz="6000" dirty="0">
                <a:solidFill>
                  <a:schemeClr val="bg1"/>
                </a:solidFill>
              </a:rPr>
              <a:t>Kristu sniedz.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Kāda godība tā,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mums apsolīta!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gan, sirds, tev to iemantot liedz?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Svētīgs ir tas,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Tiešām svētīgs ir tas,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prātu kas dara,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Dzīts </a:t>
            </a:r>
            <a:r>
              <a:rPr lang="lv-LV" sz="6000">
                <a:solidFill>
                  <a:schemeClr val="bg1"/>
                </a:solidFill>
              </a:rPr>
              <a:t>no mīlestības!</a:t>
            </a:r>
            <a:endParaRPr lang="lv-LV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</TotalTime>
  <Words>169</Words>
  <Application>Microsoft Macintosh PowerPoint</Application>
  <PresentationFormat>Widescreen</PresentationFormat>
  <Paragraphs>37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378. Tiešām svētīgs ir tāds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27</cp:revision>
  <dcterms:created xsi:type="dcterms:W3CDTF">2023-10-06T20:25:52Z</dcterms:created>
  <dcterms:modified xsi:type="dcterms:W3CDTF">2023-12-17T13:23:41Z</dcterms:modified>
</cp:coreProperties>
</file>