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1104" r:id="rId2"/>
    <p:sldId id="1098" r:id="rId3"/>
    <p:sldId id="1102" r:id="rId4"/>
    <p:sldId id="1101" r:id="rId5"/>
    <p:sldId id="1091" r:id="rId6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72"/>
    <p:restoredTop sz="96012"/>
  </p:normalViewPr>
  <p:slideViewPr>
    <p:cSldViewPr snapToGrid="0">
      <p:cViewPr varScale="1">
        <p:scale>
          <a:sx n="87" d="100"/>
          <a:sy n="87" d="100"/>
        </p:scale>
        <p:origin x="200" y="8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x-none" smtClean="0"/>
              <a:pPr/>
              <a:t>14/12/2023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7473" y="3525982"/>
            <a:ext cx="10377054" cy="1096818"/>
          </a:xfrm>
        </p:spPr>
        <p:txBody>
          <a:bodyPr>
            <a:normAutofit/>
          </a:bodyPr>
          <a:lstStyle/>
          <a:p>
            <a:r>
              <a:rPr lang="en-LV" b="1" dirty="0">
                <a:solidFill>
                  <a:schemeClr val="bg1"/>
                </a:solidFill>
              </a:rPr>
              <a:t>377. Ticībā redzam Tevi, Kungs</a:t>
            </a:r>
          </a:p>
        </p:txBody>
      </p:sp>
    </p:spTree>
    <p:extLst>
      <p:ext uri="{BB962C8B-B14F-4D97-AF65-F5344CB8AC3E}">
        <p14:creationId xmlns:p14="http://schemas.microsoft.com/office/powerpoint/2010/main" val="80352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Ticībā redzam Tevi, Kungs,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Tu jau nāc pretī mums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savieno ar dievišķīgu spēku,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Lai ticībā mūsu soļi nepagurst.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Kad jāiet būs caur tuksnešainu zemi,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Tu esi mums ļoti vajadzīgs.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Cerībā redzam Debesis,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Mājās jau būsim drīz.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Tu uzlūko mūs žēlastībā Savā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savieno mūsu sirdis cerībā.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Mēs esam jau pie Tēva mājām tuvu,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redzēsim, cik Tu varens esi, Kungs.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201D94-8870-65DF-A92E-1F92D8A180E9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anchor="ctr" anchorCtr="1">
            <a:noAutofit/>
          </a:bodyPr>
          <a:lstStyle/>
          <a:p>
            <a:pPr algn="ctr"/>
            <a:r>
              <a:rPr lang="lv-LV" sz="6000" dirty="0">
                <a:solidFill>
                  <a:schemeClr val="bg1"/>
                </a:solidFill>
              </a:rPr>
              <a:t>Liela ir Tava laipnība,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Kā tu mūs vadi, Kungs,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Un savieno ar mīlestību svētu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Mūs ticībā un tik jaukā cerībā.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Tu esi spēks, kas atver katru sirdi.</a:t>
            </a:r>
          </a:p>
          <a:p>
            <a:pPr algn="ctr"/>
            <a:r>
              <a:rPr lang="lv-LV" sz="6000" dirty="0">
                <a:solidFill>
                  <a:schemeClr val="bg1"/>
                </a:solidFill>
              </a:rPr>
              <a:t>Tu esi mums visiem ļoti vajadzīgs.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1524</TotalTime>
  <Words>127</Words>
  <Application>Microsoft Macintosh PowerPoint</Application>
  <PresentationFormat>Widescreen</PresentationFormat>
  <Paragraphs>22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Open Sans Light</vt:lpstr>
      <vt:lpstr>Office Theme</vt:lpstr>
      <vt:lpstr>377. Ticībā redzam Tevi, Kungs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47</cp:revision>
  <dcterms:created xsi:type="dcterms:W3CDTF">2023-10-06T20:25:52Z</dcterms:created>
  <dcterms:modified xsi:type="dcterms:W3CDTF">2023-12-14T17:30:59Z</dcterms:modified>
</cp:coreProperties>
</file>