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4" r:id="rId2"/>
    <p:sldId id="1098" r:id="rId3"/>
    <p:sldId id="1099" r:id="rId4"/>
    <p:sldId id="1100" r:id="rId5"/>
    <p:sldId id="1102" r:id="rId6"/>
    <p:sldId id="1101" r:id="rId7"/>
    <p:sldId id="1103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376. Ticību – brīnišķo spēku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Ticību – brīnišķo spēku –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Dievs tā kā velti mums dod.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Laimīga, brīva no grēka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Ticībā prieku sirds rod.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Ticībā dzīvā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Taciņu šauro ej, draugs!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Ilgotās Debesu mājās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Ticīgos Jēzus drīz sauks.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Ticība – vairogs un mūris,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Droši tās ēnā ir būt.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Ticību stipru ja turi,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Uzvaru cīņā tad gūt.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Ticībā dzīvā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Taciņu šauro ej, draugs!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Ilgotās Debesu mājās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Ticīgos Jēzus drīz sauks.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Nāves un ienaida lokā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Ikdienā apņemti mēs;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Stipras ir Glābēja rokas,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Tici, jo Viņš tevi nes!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Ticībā dzīvā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Taciņu šauro ej, draugs!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Ilgotās Debesu mājās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Ticīgos Jēzus drīz sauks.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1515</TotalTime>
  <Words>130</Words>
  <Application>Microsoft Macintosh PowerPoint</Application>
  <PresentationFormat>Widescreen</PresentationFormat>
  <Paragraphs>31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376. Ticību – brīnišķo spēku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52</cp:revision>
  <dcterms:created xsi:type="dcterms:W3CDTF">2023-10-06T20:25:52Z</dcterms:created>
  <dcterms:modified xsi:type="dcterms:W3CDTF">2023-12-14T17:27:25Z</dcterms:modified>
</cp:coreProperties>
</file>