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93OXQgv8xZBr1ZzU3ng+HaZ+b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375. Tas ir Mans bauslis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Mans bauslis visiem jums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likums svēts un vēlējums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tāda mīlestība ir,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Es jūs esmu mīlējis.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liela mīlestība tā,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 cilvēks mirstot draugu glābj.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 esat Mani draugi tad,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visas sirds ja paklausāt.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pats reiz izvēlējos jūs,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Gara augļus audzētu,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vienmēr Manī paliktu,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vairāk augļu atnestu.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Jūs varat Manā vārdā lūgt,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dzirdēs Tēvs, un var jums dot.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ir Mans bauslis, vēlējums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mīlestība ir ar jums.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