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374. Sniedz man roku, Tēvs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Tavu žēlastību, Debess Tēvs,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Ceļā līdzi lūdzamies.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Ielejā jau klājas vakars vēls,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Tev vienam uzticos.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Sniedz man roku, Tēvs, ceļā pavadi,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Neļauj apstāties, šaubīties!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Viens es nespēju noiet ceļu šo,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Aizsniegt mūžību, godību.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Tavu apsardzību, Debess Tēvs,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Vēlos vienmēr paturēt.</a:t>
            </a:r>
          </a:p>
          <a:p>
            <a:pPr algn="ctr"/>
            <a:r>
              <a:rPr lang="lv-LV" sz="6000" dirty="0" err="1">
                <a:solidFill>
                  <a:schemeClr val="bg1"/>
                </a:solidFill>
              </a:rPr>
              <a:t>Eņģ’ļu</a:t>
            </a:r>
            <a:r>
              <a:rPr lang="lv-LV" sz="6000" dirty="0">
                <a:solidFill>
                  <a:schemeClr val="bg1"/>
                </a:solidFill>
              </a:rPr>
              <a:t> stipros spārnus pāri sedz,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Uz gaismas tālēm ved.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Sniedz man roku, Tēvs, ceļā pavadi,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Neļauj apstāties, šaubīties!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Viens es nespēju noiet ceļu šo,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Aizsniegt mūžību, godību.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Tavu mīlestību, Debess Tēvs,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Sirdī vēlos paglabāt,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Ielejā kad klājas vakars vēls,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 skaidru saglabāt.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Sniedz man roku, Tēvs, ceļā pavadi,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Neļauj apstāties, šaubīties!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Viens es nespēju noiet ceļu šo,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Aizsniegt mūžību, godību.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1515</TotalTime>
  <Words>158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374. Sniedz man roku, Tēvs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47</cp:revision>
  <dcterms:created xsi:type="dcterms:W3CDTF">2023-10-06T20:25:52Z</dcterms:created>
  <dcterms:modified xsi:type="dcterms:W3CDTF">2023-12-14T17:12:48Z</dcterms:modified>
</cp:coreProperties>
</file>