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2" r:id="rId6"/>
    <p:sldId id="1100" r:id="rId7"/>
    <p:sldId id="1101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373. Priecīgi lai dziesmas dziedam!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Priecīgi lai dziesmas dziedam,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Debess Tēvu slavējam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lai šauro ceļu ejam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Vienmēr sirdīm priecīgām!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Vien(u)</a:t>
            </a:r>
            <a:r>
              <a:rPr lang="lv-LV" sz="6000" dirty="0" err="1">
                <a:solidFill>
                  <a:schemeClr val="bg1"/>
                </a:solidFill>
              </a:rPr>
              <a:t>mēr</a:t>
            </a:r>
            <a:r>
              <a:rPr lang="lv-LV" sz="6000" dirty="0">
                <a:solidFill>
                  <a:schemeClr val="bg1"/>
                </a:solidFill>
              </a:rPr>
              <a:t> lai priecājamies,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Katru dienu saule spīd,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Jaukam ceļa mērķim tuvojamies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mājām Debesīs!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Dievs mūs ved ar mīļām rokām,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Spēku dod, kad brīdis grūts,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Sargā mūs no bēdām, mokām,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Klausa vien(u)</a:t>
            </a:r>
            <a:r>
              <a:rPr lang="lv-LV" sz="6000" dirty="0" err="1">
                <a:solidFill>
                  <a:schemeClr val="bg1"/>
                </a:solidFill>
              </a:rPr>
              <a:t>mēr</a:t>
            </a:r>
            <a:r>
              <a:rPr lang="lv-LV" sz="6000" dirty="0">
                <a:solidFill>
                  <a:schemeClr val="bg1"/>
                </a:solidFill>
              </a:rPr>
              <a:t>, kad lūdz.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Vien(u)</a:t>
            </a:r>
            <a:r>
              <a:rPr lang="lv-LV" sz="6000" dirty="0" err="1">
                <a:solidFill>
                  <a:schemeClr val="bg1"/>
                </a:solidFill>
              </a:rPr>
              <a:t>mēr</a:t>
            </a:r>
            <a:r>
              <a:rPr lang="lv-LV" sz="6000" dirty="0">
                <a:solidFill>
                  <a:schemeClr val="bg1"/>
                </a:solidFill>
              </a:rPr>
              <a:t> lai priecājamies,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Katru dienu saule spīd,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Jaukam ceļa mērķim tuvojamies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mājām Debesīs!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Laimīgi tad vienmēr būsim,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ar Jēzu staigāsim.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mājās kad reiz kļūsim,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Mūžīgi to slavēsim.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Vien(u)</a:t>
            </a:r>
            <a:r>
              <a:rPr lang="lv-LV" sz="6000" dirty="0" err="1">
                <a:solidFill>
                  <a:schemeClr val="bg1"/>
                </a:solidFill>
              </a:rPr>
              <a:t>mēr</a:t>
            </a:r>
            <a:r>
              <a:rPr lang="lv-LV" sz="6000" dirty="0">
                <a:solidFill>
                  <a:schemeClr val="bg1"/>
                </a:solidFill>
              </a:rPr>
              <a:t> lai priecājamies,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Katru dienu saule spīd,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Jaukam ceļa mērķim tuvojamies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Tēva mājām Debesīs!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153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373. Priecīgi lai dziesmas dziedam!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28</cp:revision>
  <dcterms:created xsi:type="dcterms:W3CDTF">2023-10-06T20:25:52Z</dcterms:created>
  <dcterms:modified xsi:type="dcterms:W3CDTF">2023-12-14T17:10:22Z</dcterms:modified>
</cp:coreProperties>
</file>