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K66W89ixXHBIDPNaR/QhIXQT+5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8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8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lv-LV">
                <a:solidFill>
                  <a:schemeClr val="lt1"/>
                </a:solidFill>
              </a:rPr>
              <a:t>372. Ņem zvaigznes līdz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silti pie debesīm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Zvaigznes mirdz,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sirdī tev ienāk gaišs prieks,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zini, ka ceļā uz mūžību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neesi atstāts viens.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2"/>
          <p:cNvSpPr txBox="1"/>
          <p:nvPr/>
        </p:nvSpPr>
        <p:spPr>
          <a:xfrm>
            <a:off x="10829646" y="4375978"/>
            <a:ext cx="756938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lv-LV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2"/>
          <p:cNvSpPr/>
          <p:nvPr/>
        </p:nvSpPr>
        <p:spPr>
          <a:xfrm>
            <a:off x="10224230" y="4041648"/>
            <a:ext cx="384048" cy="1499616"/>
          </a:xfrm>
          <a:prstGeom prst="rightBrace">
            <a:avLst>
              <a:gd fmla="val 32143" name="adj1"/>
              <a:gd fmla="val 50000" name="adj2"/>
            </a:avLst>
          </a:prstGeom>
          <a:noFill/>
          <a:ln cap="flat" cmpd="sng" w="1905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augstu un tālas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Šīs zvaigznes šķiet,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Tās sirdī var iedegties.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naktī, kad jāiet,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Ņem zvaigznes līdz,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ceļvedes priekšā tās ies.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10734851" y="4286604"/>
            <a:ext cx="756938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lv-LV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10332826" y="3493008"/>
            <a:ext cx="339566" cy="2418148"/>
          </a:xfrm>
          <a:prstGeom prst="rightBrace">
            <a:avLst>
              <a:gd fmla="val 40394" name="adj1"/>
              <a:gd fmla="val 49622" name="adj2"/>
            </a:avLst>
          </a:prstGeom>
          <a:noFill/>
          <a:ln cap="flat" cmpd="sng" w="1905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"/>
          <p:cNvSpPr/>
          <p:nvPr/>
        </p:nvSpPr>
        <p:spPr>
          <a:xfrm>
            <a:off x="0" y="596902"/>
            <a:ext cx="11586585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nenogurs kājas 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nenoskums sirds,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dzīve kā brīnišķīgs stāsts.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kaut arī tālu vēl nāktos iet,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aizsniegts reiz saulainais krasts.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"/>
          <p:cNvSpPr txBox="1"/>
          <p:nvPr/>
        </p:nvSpPr>
        <p:spPr>
          <a:xfrm>
            <a:off x="11399623" y="4342747"/>
            <a:ext cx="756938" cy="7694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lv-LV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2x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11126699" y="3977640"/>
            <a:ext cx="384048" cy="1499616"/>
          </a:xfrm>
          <a:prstGeom prst="rightBrace">
            <a:avLst>
              <a:gd fmla="val 32143" name="adj1"/>
              <a:gd fmla="val 50000" name="adj2"/>
            </a:avLst>
          </a:prstGeom>
          <a:noFill/>
          <a:ln cap="flat" cmpd="sng" w="19050">
            <a:solidFill>
              <a:srgbClr val="F2F2F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