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4" r:id="rId2"/>
    <p:sldId id="1088" r:id="rId3"/>
    <p:sldId id="1101" r:id="rId4"/>
    <p:sldId id="1102" r:id="rId5"/>
    <p:sldId id="1103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371. Pāri kalniem, lejām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Pāri kalniem, lejām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Vakars klusi nāk;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Dienas darbu gaitas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Visas norimt sāk.</a:t>
            </a:r>
          </a:p>
        </p:txBody>
      </p:sp>
      <p:sp>
        <p:nvSpPr>
          <p:cNvPr id="7" name="Right Brace 6"/>
          <p:cNvSpPr/>
          <p:nvPr/>
        </p:nvSpPr>
        <p:spPr>
          <a:xfrm>
            <a:off x="10058400" y="3637280"/>
            <a:ext cx="426720" cy="156464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8" name="TextBox 7"/>
          <p:cNvSpPr txBox="1"/>
          <p:nvPr/>
        </p:nvSpPr>
        <p:spPr>
          <a:xfrm>
            <a:off x="10688320" y="4023360"/>
            <a:ext cx="975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8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Bezgalīgās tālēs,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Kur mirdz zvaigžņu zelts,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Tur ir Dieva tronis,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Gaismas staros celts.</a:t>
            </a:r>
          </a:p>
        </p:txBody>
      </p:sp>
      <p:sp>
        <p:nvSpPr>
          <p:cNvPr id="7" name="Right Brace 6"/>
          <p:cNvSpPr/>
          <p:nvPr/>
        </p:nvSpPr>
        <p:spPr>
          <a:xfrm>
            <a:off x="10058400" y="3637280"/>
            <a:ext cx="426720" cy="156464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8" name="TextBox 7"/>
          <p:cNvSpPr txBox="1"/>
          <p:nvPr/>
        </p:nvSpPr>
        <p:spPr>
          <a:xfrm>
            <a:off x="10688320" y="4023360"/>
            <a:ext cx="975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8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>
                <a:solidFill>
                  <a:schemeClr val="bg1"/>
                </a:solidFill>
              </a:rPr>
              <a:t>Reiz </a:t>
            </a:r>
            <a:r>
              <a:rPr lang="lv-LV" sz="6000" dirty="0">
                <a:solidFill>
                  <a:schemeClr val="bg1"/>
                </a:solidFill>
              </a:rPr>
              <a:t>pēc dzīves cīņas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Tur es vēlos kļūt;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Mūžam skaidra, svēta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Mana sirds grib būt.</a:t>
            </a:r>
          </a:p>
        </p:txBody>
      </p:sp>
      <p:sp>
        <p:nvSpPr>
          <p:cNvPr id="7" name="Right Brace 6"/>
          <p:cNvSpPr/>
          <p:nvPr/>
        </p:nvSpPr>
        <p:spPr>
          <a:xfrm>
            <a:off x="10058400" y="3637280"/>
            <a:ext cx="426720" cy="156464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8" name="TextBox 7"/>
          <p:cNvSpPr txBox="1"/>
          <p:nvPr/>
        </p:nvSpPr>
        <p:spPr>
          <a:xfrm>
            <a:off x="10688320" y="4023360"/>
            <a:ext cx="975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8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Nāc(i) tiešām, Jēzu,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Nāc(i) drīz(i) gan!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tad jaunā dziesma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 lai mūžam skan!</a:t>
            </a:r>
          </a:p>
        </p:txBody>
      </p:sp>
      <p:sp>
        <p:nvSpPr>
          <p:cNvPr id="7" name="Right Brace 6"/>
          <p:cNvSpPr/>
          <p:nvPr/>
        </p:nvSpPr>
        <p:spPr>
          <a:xfrm>
            <a:off x="10058400" y="3637280"/>
            <a:ext cx="426720" cy="156464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8" name="TextBox 7"/>
          <p:cNvSpPr txBox="1"/>
          <p:nvPr/>
        </p:nvSpPr>
        <p:spPr>
          <a:xfrm>
            <a:off x="10688320" y="4023360"/>
            <a:ext cx="975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8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1264</TotalTime>
  <Words>95</Words>
  <Application>Microsoft Macintosh PowerPoint</Application>
  <PresentationFormat>Widescreen</PresentationFormat>
  <Paragraphs>25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371. Pāri kalniem, lejām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31</cp:revision>
  <dcterms:created xsi:type="dcterms:W3CDTF">2023-10-06T20:25:52Z</dcterms:created>
  <dcterms:modified xsi:type="dcterms:W3CDTF">2023-12-14T17:05:05Z</dcterms:modified>
</cp:coreProperties>
</file>