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1" r:id="rId6"/>
    <p:sldId id="1100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370. Kamēr jauni, spirgti esam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Kamēr jauni, spirgti esam,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Pilni spēka jūtamies,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mēs prieku sirdī nesam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laukā darboties.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Savas dzīves ziedu laiku,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zelta jaunību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Dosim Dieva darbam visu,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Strādāsim ar dedzību.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Siltām sirdīm, labiem darbiem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Skumjas, bēdas remdēsim,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Laipni smaidot, mīļiem vārdiem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Citiem prieku nesīsim.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Savas dzīves ziedu laiku,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zelta jaunību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Dosim Dieva darbam visu,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Strādāsim ar dedzību.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Tiem, kas grēku tumsā maldās,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Gara gaismu nesīsim,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tie nāk pie laimes svētas,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pie Jēzus baudīsim.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Savas dzīves ziedu laiku,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zelta jaunību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Dosim Dieva darbam visu,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Strādāsim ar dedzību.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131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370. Kamēr jauni, spirgti esam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28</cp:revision>
  <dcterms:created xsi:type="dcterms:W3CDTF">2023-10-06T20:25:52Z</dcterms:created>
  <dcterms:modified xsi:type="dcterms:W3CDTF">2023-11-28T09:29:00Z</dcterms:modified>
</cp:coreProperties>
</file>