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OY5o7l0ViV9OprLrGO2J2CFsY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429000"/>
            <a:ext cx="10377054" cy="193446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37. Šodien gaisma dvēselē lai spīd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gaisma dvēselē lai spīd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visu krāšņāka,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jebkurām zemes debesīm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Jēzus gaisma tā.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saule svētī zemi,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mums jaukus brīžus ikdienā,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Jēzus vārds nāk apgaismot,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Ienes sauli mājvietās.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mūzika lai manī skan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dziesmas Ķēniņam.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To, ko izdziedāt vēl nespējam,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Jēzus dzirdēja.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It kā saule svētī zemi,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Dod mums jaukus brīžus ikdienā,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 Jēzus vārds nāk apgaismot,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Ienes sauli mājvietās.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Šodien atplaukst katra dvēsele,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Jēzus blakus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Debess miers kad nāk no augšienes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žēlastības vēsts.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It kā saule svētī zemi,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Dod mums jaukus brīžus ikdienā,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 Jēzus vārds nāk apgaismot,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Ienes sauli mājvietās.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prieku dod mums cerība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mīlestības vēsts.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 slavēju par svētībām,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nāk no augšienes.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It kā saule svētī zemi,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Dod mums jaukus brīžus ikdienā,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 Jēzus vārds nāk apgaismot,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Ienes sauli mājvietās.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