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98" r:id="rId3"/>
    <p:sldId id="1099" r:id="rId4"/>
    <p:sldId id="1101" r:id="rId5"/>
    <p:sldId id="1100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369. Kungam ir plāns tieši tev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Kungam ir plāns tieši tev,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Viņš </a:t>
            </a:r>
            <a:r>
              <a:rPr lang="lv-LV" sz="6000" dirty="0" err="1">
                <a:solidFill>
                  <a:schemeClr val="bg1"/>
                </a:solidFill>
              </a:rPr>
              <a:t>zin</a:t>
            </a:r>
            <a:r>
              <a:rPr lang="lv-LV" sz="6000" dirty="0">
                <a:solidFill>
                  <a:schemeClr val="bg1"/>
                </a:solidFill>
              </a:rPr>
              <a:t>’ tavu dzīvi un vēro,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No Debesu tālēm to redz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pavada šīs zemes ceļos.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Kungam ir plāns tieši tev.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centies to pieņemt un saprast,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Viņu uz nākotni ej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Būs miers tevī šīs dzīves gaitās!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Kungam ir plāns tieši tev,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esi tai vietā, kur jābūt.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pilnīgi uzticies Tam,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Kaut arī vēl nezini ceļu!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Kungam ir plāns tieši tev.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Nāc, dari šo darbu ar Viņu!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izglābtie Ķēniņu redz,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Viņš atvērs tiem mūžības vārtus.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1516</TotalTime>
  <Words>116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369. Kungam ir plāns tieši tev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50</cp:revision>
  <dcterms:created xsi:type="dcterms:W3CDTF">2023-10-06T20:25:52Z</dcterms:created>
  <dcterms:modified xsi:type="dcterms:W3CDTF">2023-11-28T09:27:47Z</dcterms:modified>
</cp:coreProperties>
</file>