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368. Mūs vada Dievs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Pa zaļām un ēnainām ganībām te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bērnus mūs vada pats Dievs.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Ūdens apskalo kājas un atveldzē tās,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 priekšu lai varētu iet.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Dažus caur plūdu ūdeņiem ved,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Citus, kur karsts un ugunis deg.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Dažus caur bēdām,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Bet Viņš dziesmu dod,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Naktī un dienā lai uzticētos.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Uz kalniem, kur saule visspožākā spīd,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bērnus mūs vada pats Dievs.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Dažreiz ielejā tumšā nakts zvaigznes vien mirdz,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 priekšu lai varētu iet.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Dažus caur plūdu ūdeņiem ved,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Citus, kur karsts un ugunis deg.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Dažus caur bēdām,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Bet Viņš dziesmu dod,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Naktī un dienā lai uzticētos.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No zemes, kur dubļi un māli to klāj,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bērnus mūs vada pats Dievs.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Augšup, dievišķā gaismā un bezgalībā,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 priekšu lai varētu iet.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Dažus caur plūdu ūdeņiem ved,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Citus, kur karsts un ugunis deg.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Dažus caur bēdām,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Bet Viņš dziesmu dod,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Naktī un dienā lai uzticētos.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1517</TotalTime>
  <Words>189</Words>
  <Application>Microsoft Macintosh PowerPoint</Application>
  <PresentationFormat>Widescreen</PresentationFormat>
  <Paragraphs>34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368. Mūs vada Dievs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46</cp:revision>
  <dcterms:created xsi:type="dcterms:W3CDTF">2023-10-06T20:25:52Z</dcterms:created>
  <dcterms:modified xsi:type="dcterms:W3CDTF">2023-11-28T09:26:31Z</dcterms:modified>
</cp:coreProperties>
</file>