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3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367. Kungs, apskaidro Tu mūsu prātu!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apskaidro Tu mūsu prātu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dod mums dzīvu ticību;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Kaut Tu mūs ceļā stiprinātu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dāvātu mums gudrību,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Tavos baušļos staigāt varam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Tavu svēto prātu darām!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dod(i) svēto pacietību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Še Taviem ļaudīm pasaulē,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īstu brāļu mīlestību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Var sajust katra dvēsele!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Ak, Pestītāj, cik vāji esam,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gan mēs Tavu vārdu nesam!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darbojies ar Savu Vārdu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mūsu sirdīm, Pestītāj,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vērtējam to ļoti dārgu,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tas vai māca mūs, vai rāj!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Tavs Vārds ir ceļš un patiesība,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pats tā īstā mīlestība.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125</Words>
  <Application>Microsoft Macintosh PowerPoint</Application>
  <PresentationFormat>Widescreen</PresentationFormat>
  <Paragraphs>22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367. Kungs, apskaidro Tu mūsu prātu!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29</cp:revision>
  <dcterms:created xsi:type="dcterms:W3CDTF">2023-10-06T20:25:52Z</dcterms:created>
  <dcterms:modified xsi:type="dcterms:W3CDTF">2023-11-28T09:23:10Z</dcterms:modified>
</cp:coreProperties>
</file>