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103" r:id="rId2"/>
    <p:sldId id="1098" r:id="rId3"/>
    <p:sldId id="1099" r:id="rId4"/>
    <p:sldId id="1091" r:id="rId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366. Kā zari vīnkokā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Kungs, esam mēs kā zari vīnkokā,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Tevī vien dzīvojam mēs.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Dod spēku mums palikt un neaiziet,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Tavs Vārds mūs stiprināt spēs!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Apņem mūs ciešāk vēl, bijušā lai nav žēl!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Lai to redz šī pasaule,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Kā Tu glāb vēl un </a:t>
            </a:r>
            <a:r>
              <a:rPr lang="lv-LV" sz="5400">
                <a:solidFill>
                  <a:schemeClr val="bg1"/>
                </a:solidFill>
              </a:rPr>
              <a:t>dziedini vēl!</a:t>
            </a:r>
            <a:endParaRPr lang="lv-LV" sz="5400" dirty="0">
              <a:solidFill>
                <a:schemeClr val="bg1"/>
              </a:solidFill>
            </a:endParaRP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Kungs, esam mēs kā zari vīnkokā,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Tevī vien dzīvojam mēs.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68</Words>
  <Application>Microsoft Macintosh PowerPoint</Application>
  <PresentationFormat>Widescreen</PresentationFormat>
  <Paragraphs>10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366. Kā zari vīnkokā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2023-11-28T09:21:31Z</dcterms:modified>
</cp:coreProperties>
</file>