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098" r:id="rId4"/>
    <p:sldId id="1099" r:id="rId5"/>
    <p:sldId id="1100" r:id="rId6"/>
    <p:sldId id="1101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365.Kā palu straume dzīve rit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Kā palu straume dzīve rit,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mirklis dienas zūd.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Kluss jautājums man sirdī mīt: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“Kur </a:t>
            </a:r>
            <a:r>
              <a:rPr lang="lv-LV" sz="6000" dirty="0" err="1">
                <a:solidFill>
                  <a:schemeClr val="bg1"/>
                </a:solidFill>
              </a:rPr>
              <a:t>dvēs’lei</a:t>
            </a:r>
            <a:r>
              <a:rPr lang="lv-LV" sz="6000" dirty="0">
                <a:solidFill>
                  <a:schemeClr val="bg1"/>
                </a:solidFill>
              </a:rPr>
              <a:t> mieru gūt?”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Mums Jēzus devis cerību,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aizsniedz Debesis,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 svētlaimīgo Tēviju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mūs reiz aizvedīs. (2x)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Ir labi dzīves vainagā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Sev gaismas starus vīt,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Šeit  savas dienas skaidrībā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godam aizvadīt.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Bet pāri visam cerība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spoža zvaigzne mirdz,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ticīgajiem apsola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sniegt, ko kāro sirds. (2x)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Es Pestītājam pateicos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Par katru stundu te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ka Viņš brīžos tumšajos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Nav tālu jāmeklē.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Bet prieks ir man, ka varēšu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Reiz Viņu vaigā sveikt,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Par žēlastības brīnumu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mūžu </a:t>
            </a:r>
            <a:r>
              <a:rPr lang="lv-LV" sz="6000">
                <a:solidFill>
                  <a:schemeClr val="bg1"/>
                </a:solidFill>
              </a:rPr>
              <a:t>mūžos teikt. </a:t>
            </a:r>
            <a:r>
              <a:rPr lang="lv-LV" sz="6000" dirty="0">
                <a:solidFill>
                  <a:schemeClr val="bg1"/>
                </a:solidFill>
              </a:rPr>
              <a:t>(2x)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</TotalTime>
  <Words>140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365.Kā palu straume dzīve rit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28</cp:revision>
  <dcterms:created xsi:type="dcterms:W3CDTF">2023-10-06T20:25:52Z</dcterms:created>
  <dcterms:modified xsi:type="dcterms:W3CDTF">2023-11-28T09:19:29Z</dcterms:modified>
</cp:coreProperties>
</file>