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364. Kā mīlē Dievs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Kā </a:t>
            </a:r>
            <a:r>
              <a:rPr lang="lv-LV" sz="5400" dirty="0" err="1">
                <a:solidFill>
                  <a:schemeClr val="bg1"/>
                </a:solidFill>
              </a:rPr>
              <a:t>mīlē</a:t>
            </a:r>
            <a:r>
              <a:rPr lang="lv-LV" sz="5400" dirty="0">
                <a:solidFill>
                  <a:schemeClr val="bg1"/>
                </a:solidFill>
              </a:rPr>
              <a:t> Dievs, tu arī mīlēt spēsi,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Ja tavās krūtīs liesmos Svētais Gars.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visiem visur siltas jūtas sēsi,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Ik sirdi aizsniegs mīlestības stars.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Kā </a:t>
            </a:r>
            <a:r>
              <a:rPr lang="lv-LV" sz="5400" dirty="0" err="1">
                <a:solidFill>
                  <a:schemeClr val="bg1"/>
                </a:solidFill>
              </a:rPr>
              <a:t>mīlē</a:t>
            </a:r>
            <a:r>
              <a:rPr lang="lv-LV" sz="5400" dirty="0">
                <a:solidFill>
                  <a:schemeClr val="bg1"/>
                </a:solidFill>
              </a:rPr>
              <a:t> Dievs – nevienu nenosoda,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Alkst zemei pāri piedošanu klāt;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Dieva bērns, kas Kungu mīl un godā,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Spēs naidu, dusmas sirdī neglabāt.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Kā </a:t>
            </a:r>
            <a:r>
              <a:rPr lang="lv-LV" sz="5400" dirty="0" err="1">
                <a:solidFill>
                  <a:schemeClr val="bg1"/>
                </a:solidFill>
              </a:rPr>
              <a:t>mīlē</a:t>
            </a:r>
            <a:r>
              <a:rPr lang="lv-LV" sz="5400" dirty="0">
                <a:solidFill>
                  <a:schemeClr val="bg1"/>
                </a:solidFill>
              </a:rPr>
              <a:t> Dievs! Viņš zemes saltās lejas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Ar Savu sirdi tiecas sasildīt.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tiem, kas pagurst dzīves skaudrā vējā,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Dievs redzēt liek, kur spēks un laime mīt.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Tā </a:t>
            </a:r>
            <a:r>
              <a:rPr lang="lv-LV" sz="5400" dirty="0" err="1">
                <a:solidFill>
                  <a:schemeClr val="bg1"/>
                </a:solidFill>
              </a:rPr>
              <a:t>mīlē</a:t>
            </a:r>
            <a:r>
              <a:rPr lang="lv-LV" sz="5400" dirty="0">
                <a:solidFill>
                  <a:schemeClr val="bg1"/>
                </a:solidFill>
              </a:rPr>
              <a:t> Dievs, un Debess Tēva bērniem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Ir Viņa attēls jānes pasaulē.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It visiem kalpot, sevi pašu aizmirst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Kā </a:t>
            </a:r>
            <a:r>
              <a:rPr lang="lv-LV" sz="5400" dirty="0" err="1">
                <a:solidFill>
                  <a:schemeClr val="bg1"/>
                </a:solidFill>
              </a:rPr>
              <a:t>mīlē</a:t>
            </a:r>
            <a:r>
              <a:rPr lang="lv-LV" sz="5400" dirty="0">
                <a:solidFill>
                  <a:schemeClr val="bg1"/>
                </a:solidFill>
              </a:rPr>
              <a:t> Dievs, lai mīlam arī mēs!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</TotalTime>
  <Words>136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364. Kā mīlē Dievs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2023-11-28T09:17:43Z</dcterms:modified>
</cp:coreProperties>
</file>