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363. Kad jauni mēs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jauni mēs un spirgta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jauni mēs, mums patīk brīvība.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bērnībā un skaistā jaunībā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Sirds Dievam dzied, kad jauni mēs.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jauni mēs un vingras darba rokas,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jauni mēs, lai čakli darbi sokas.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bērnībā un skaistā jaunībā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Viss prieku rod, kad jauni mēs.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jauni mēs, kaut dzīves briedumā,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jauni mēs pat dzīves vakarā.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Dieva reiz, lai būtu vecs vai jauns,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Viss jauns tad būs un jauni mēs.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102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363. Kad jauni mēs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2023-11-28T09:15:35Z</dcterms:modified>
</cp:coreProperties>
</file>