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362. Jēzu, Tu esi svēts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Jēzu, Tu esi svēts, godājams, bijājams,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Tavs Vārds no mūžības cilvēkiem dots.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Tu, patiess, spēcīgs Dievs, godības pilnība,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Atnāci, mīlot mūs un žēlojot.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Šīs dzīves grūtībās Tu mani neatstāj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rokās varenās ik brīdi skauj.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Ja aizmirst cilvēki, Tu mani atceries,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Slēp dziļi sirdī Sev un vārdā sauc.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 mani dzirdi, Kungs, un vadi kalpojot,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Kad un kur jāiet būs, lai zinu to.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Māci man paklausīt, lai esmu pazemīgs,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Kamēr vēl staigāju pa pasauli.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Jēzu, Tu esi svēts, godājams, bijājams,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vēlos uzzināt, kāds ir Tavs prāts.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dāvā brīvību, no briesmām pasargā,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Ieved mūs </a:t>
            </a:r>
            <a:r>
              <a:rPr lang="lv-LV" sz="5400" dirty="0" err="1">
                <a:solidFill>
                  <a:schemeClr val="bg1"/>
                </a:solidFill>
              </a:rPr>
              <a:t>Tēvmājās</a:t>
            </a:r>
            <a:r>
              <a:rPr lang="lv-LV" sz="5400" dirty="0">
                <a:solidFill>
                  <a:schemeClr val="bg1"/>
                </a:solidFill>
              </a:rPr>
              <a:t> un godībā.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145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362. Jēzu, Tu esi svēts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2023-11-28T09:13:39Z</dcterms:modified>
</cp:coreProperties>
</file>